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8" r:id="rId4"/>
  </p:sldIdLst>
  <p:sldSz cx="42479913" cy="30240288"/>
  <p:notesSz cx="6858000" cy="9144000"/>
  <p:defaultTextStyle>
    <a:defPPr>
      <a:defRPr lang="nl-NL"/>
    </a:defPPr>
    <a:lvl1pPr algn="l" rtl="0" fontAlgn="base">
      <a:spcBef>
        <a:spcPct val="0"/>
      </a:spcBef>
      <a:spcAft>
        <a:spcPct val="0"/>
      </a:spcAft>
      <a:defRPr sz="8158" kern="1200">
        <a:solidFill>
          <a:schemeClr val="tx1"/>
        </a:solidFill>
        <a:latin typeface="Arial" panose="020B0604020202020204" pitchFamily="34" charset="0"/>
        <a:ea typeface="+mn-ea"/>
        <a:cs typeface="+mn-cs"/>
      </a:defRPr>
    </a:lvl1pPr>
    <a:lvl2pPr marL="454868" algn="l" rtl="0" fontAlgn="base">
      <a:spcBef>
        <a:spcPct val="0"/>
      </a:spcBef>
      <a:spcAft>
        <a:spcPct val="0"/>
      </a:spcAft>
      <a:defRPr sz="8158" kern="1200">
        <a:solidFill>
          <a:schemeClr val="tx1"/>
        </a:solidFill>
        <a:latin typeface="Arial" panose="020B0604020202020204" pitchFamily="34" charset="0"/>
        <a:ea typeface="+mn-ea"/>
        <a:cs typeface="+mn-cs"/>
      </a:defRPr>
    </a:lvl2pPr>
    <a:lvl3pPr marL="909737" algn="l" rtl="0" fontAlgn="base">
      <a:spcBef>
        <a:spcPct val="0"/>
      </a:spcBef>
      <a:spcAft>
        <a:spcPct val="0"/>
      </a:spcAft>
      <a:defRPr sz="8158" kern="1200">
        <a:solidFill>
          <a:schemeClr val="tx1"/>
        </a:solidFill>
        <a:latin typeface="Arial" panose="020B0604020202020204" pitchFamily="34" charset="0"/>
        <a:ea typeface="+mn-ea"/>
        <a:cs typeface="+mn-cs"/>
      </a:defRPr>
    </a:lvl3pPr>
    <a:lvl4pPr marL="1364605" algn="l" rtl="0" fontAlgn="base">
      <a:spcBef>
        <a:spcPct val="0"/>
      </a:spcBef>
      <a:spcAft>
        <a:spcPct val="0"/>
      </a:spcAft>
      <a:defRPr sz="8158" kern="1200">
        <a:solidFill>
          <a:schemeClr val="tx1"/>
        </a:solidFill>
        <a:latin typeface="Arial" panose="020B0604020202020204" pitchFamily="34" charset="0"/>
        <a:ea typeface="+mn-ea"/>
        <a:cs typeface="+mn-cs"/>
      </a:defRPr>
    </a:lvl4pPr>
    <a:lvl5pPr marL="1819473" algn="l" rtl="0" fontAlgn="base">
      <a:spcBef>
        <a:spcPct val="0"/>
      </a:spcBef>
      <a:spcAft>
        <a:spcPct val="0"/>
      </a:spcAft>
      <a:defRPr sz="8158" kern="1200">
        <a:solidFill>
          <a:schemeClr val="tx1"/>
        </a:solidFill>
        <a:latin typeface="Arial" panose="020B0604020202020204" pitchFamily="34" charset="0"/>
        <a:ea typeface="+mn-ea"/>
        <a:cs typeface="+mn-cs"/>
      </a:defRPr>
    </a:lvl5pPr>
    <a:lvl6pPr marL="2274341" algn="l" defTabSz="909737" rtl="0" eaLnBrk="1" latinLnBrk="0" hangingPunct="1">
      <a:defRPr sz="8158" kern="1200">
        <a:solidFill>
          <a:schemeClr val="tx1"/>
        </a:solidFill>
        <a:latin typeface="Arial" panose="020B0604020202020204" pitchFamily="34" charset="0"/>
        <a:ea typeface="+mn-ea"/>
        <a:cs typeface="+mn-cs"/>
      </a:defRPr>
    </a:lvl6pPr>
    <a:lvl7pPr marL="2729210" algn="l" defTabSz="909737" rtl="0" eaLnBrk="1" latinLnBrk="0" hangingPunct="1">
      <a:defRPr sz="8158" kern="1200">
        <a:solidFill>
          <a:schemeClr val="tx1"/>
        </a:solidFill>
        <a:latin typeface="Arial" panose="020B0604020202020204" pitchFamily="34" charset="0"/>
        <a:ea typeface="+mn-ea"/>
        <a:cs typeface="+mn-cs"/>
      </a:defRPr>
    </a:lvl7pPr>
    <a:lvl8pPr marL="3184078" algn="l" defTabSz="909737" rtl="0" eaLnBrk="1" latinLnBrk="0" hangingPunct="1">
      <a:defRPr sz="8158" kern="1200">
        <a:solidFill>
          <a:schemeClr val="tx1"/>
        </a:solidFill>
        <a:latin typeface="Arial" panose="020B0604020202020204" pitchFamily="34" charset="0"/>
        <a:ea typeface="+mn-ea"/>
        <a:cs typeface="+mn-cs"/>
      </a:defRPr>
    </a:lvl8pPr>
    <a:lvl9pPr marL="3638946" algn="l" defTabSz="909737" rtl="0" eaLnBrk="1" latinLnBrk="0" hangingPunct="1">
      <a:defRPr sz="8158"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133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BB189"/>
    <a:srgbClr val="BC2E7F"/>
    <a:srgbClr val="81197F"/>
    <a:srgbClr val="FFCC00"/>
    <a:srgbClr val="60B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8" d="100"/>
          <a:sy n="18" d="100"/>
        </p:scale>
        <p:origin x="1483" y="10"/>
      </p:cViewPr>
      <p:guideLst>
        <p:guide orient="horz" pos="9525"/>
        <p:guide pos="133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van der Voort" userId="a5a4aa90-75a7-49ec-8330-cba22a681cfd" providerId="ADAL" clId="{8956B4E8-01B9-40AF-91EB-AAEC5F32F57F}"/>
    <pc:docChg chg="delSld">
      <pc:chgData name="Linda van der Voort" userId="a5a4aa90-75a7-49ec-8330-cba22a681cfd" providerId="ADAL" clId="{8956B4E8-01B9-40AF-91EB-AAEC5F32F57F}" dt="2024-02-04T09:23:29.034" v="0" actId="47"/>
      <pc:docMkLst>
        <pc:docMk/>
      </pc:docMkLst>
      <pc:sldChg chg="del">
        <pc:chgData name="Linda van der Voort" userId="a5a4aa90-75a7-49ec-8330-cba22a681cfd" providerId="ADAL" clId="{8956B4E8-01B9-40AF-91EB-AAEC5F32F57F}" dt="2024-02-04T09:23:29.034" v="0" actId="47"/>
        <pc:sldMkLst>
          <pc:docMk/>
          <pc:sldMk cId="2060687377" sldId="262"/>
        </pc:sldMkLst>
      </pc:sldChg>
    </pc:docChg>
  </pc:docChgLst>
  <pc:docChgLst>
    <pc:chgData name="Linda van der Voort" userId="a5a4aa90-75a7-49ec-8330-cba22a681cfd" providerId="ADAL" clId="{E063AB54-8620-4739-A5C9-3138EFA5DF4B}"/>
    <pc:docChg chg="custSel modSld">
      <pc:chgData name="Linda van der Voort" userId="a5a4aa90-75a7-49ec-8330-cba22a681cfd" providerId="ADAL" clId="{E063AB54-8620-4739-A5C9-3138EFA5DF4B}" dt="2023-09-11T16:02:33.272" v="285" actId="20577"/>
      <pc:docMkLst>
        <pc:docMk/>
      </pc:docMkLst>
      <pc:sldChg chg="addSp delSp modSp mod">
        <pc:chgData name="Linda van der Voort" userId="a5a4aa90-75a7-49ec-8330-cba22a681cfd" providerId="ADAL" clId="{E063AB54-8620-4739-A5C9-3138EFA5DF4B}" dt="2023-09-11T16:02:33.272" v="285" actId="20577"/>
        <pc:sldMkLst>
          <pc:docMk/>
          <pc:sldMk cId="0" sldId="258"/>
        </pc:sldMkLst>
        <pc:spChg chg="add del mod">
          <ac:chgData name="Linda van der Voort" userId="a5a4aa90-75a7-49ec-8330-cba22a681cfd" providerId="ADAL" clId="{E063AB54-8620-4739-A5C9-3138EFA5DF4B}" dt="2023-09-11T15:54:21.753" v="226" actId="478"/>
          <ac:spMkLst>
            <pc:docMk/>
            <pc:sldMk cId="0" sldId="258"/>
            <ac:spMk id="2" creationId="{36350115-6385-CC62-B19C-7698AA0411F8}"/>
          </ac:spMkLst>
        </pc:spChg>
        <pc:spChg chg="add del mod">
          <ac:chgData name="Linda van der Voort" userId="a5a4aa90-75a7-49ec-8330-cba22a681cfd" providerId="ADAL" clId="{E063AB54-8620-4739-A5C9-3138EFA5DF4B}" dt="2023-09-11T15:54:16.001" v="223" actId="478"/>
          <ac:spMkLst>
            <pc:docMk/>
            <pc:sldMk cId="0" sldId="258"/>
            <ac:spMk id="3" creationId="{77DB86A4-F187-3BCA-4768-48105D75D6E6}"/>
          </ac:spMkLst>
        </pc:spChg>
        <pc:spChg chg="mod">
          <ac:chgData name="Linda van der Voort" userId="a5a4aa90-75a7-49ec-8330-cba22a681cfd" providerId="ADAL" clId="{E063AB54-8620-4739-A5C9-3138EFA5DF4B}" dt="2023-09-11T16:02:33.272" v="285" actId="20577"/>
          <ac:spMkLst>
            <pc:docMk/>
            <pc:sldMk cId="0" sldId="258"/>
            <ac:spMk id="1045" creationId="{6B704745-5AAC-565C-5BC8-0D6284997731}"/>
          </ac:spMkLst>
        </pc:spChg>
        <pc:spChg chg="mod">
          <ac:chgData name="Linda van der Voort" userId="a5a4aa90-75a7-49ec-8330-cba22a681cfd" providerId="ADAL" clId="{E063AB54-8620-4739-A5C9-3138EFA5DF4B}" dt="2023-09-11T16:00:58.770" v="264" actId="2"/>
          <ac:spMkLst>
            <pc:docMk/>
            <pc:sldMk cId="0" sldId="258"/>
            <ac:spMk id="1047" creationId="{5E866E07-C4CF-515C-6A28-CD4AD0957387}"/>
          </ac:spMkLst>
        </pc:spChg>
        <pc:spChg chg="mod">
          <ac:chgData name="Linda van der Voort" userId="a5a4aa90-75a7-49ec-8330-cba22a681cfd" providerId="ADAL" clId="{E063AB54-8620-4739-A5C9-3138EFA5DF4B}" dt="2023-09-11T16:01:02.437" v="266" actId="2"/>
          <ac:spMkLst>
            <pc:docMk/>
            <pc:sldMk cId="0" sldId="258"/>
            <ac:spMk id="1050" creationId="{B179AEDF-53E6-0053-7142-18581356CA61}"/>
          </ac:spMkLst>
        </pc:spChg>
      </pc:sldChg>
    </pc:docChg>
  </pc:docChgLst>
  <pc:docChgLst>
    <pc:chgData name="Linda van der Voort" userId="a5a4aa90-75a7-49ec-8330-cba22a681cfd" providerId="ADAL" clId="{1E117711-A698-409F-90F2-F64BACEE6C66}"/>
    <pc:docChg chg="undo redo custSel addSld delSld modSld">
      <pc:chgData name="Linda van der Voort" userId="a5a4aa90-75a7-49ec-8330-cba22a681cfd" providerId="ADAL" clId="{1E117711-A698-409F-90F2-F64BACEE6C66}" dt="2023-12-03T08:57:56.978" v="841" actId="207"/>
      <pc:docMkLst>
        <pc:docMk/>
      </pc:docMkLst>
      <pc:sldChg chg="modSp mod">
        <pc:chgData name="Linda van der Voort" userId="a5a4aa90-75a7-49ec-8330-cba22a681cfd" providerId="ADAL" clId="{1E117711-A698-409F-90F2-F64BACEE6C66}" dt="2023-11-30T10:47:22.818" v="4" actId="20577"/>
        <pc:sldMkLst>
          <pc:docMk/>
          <pc:sldMk cId="0" sldId="258"/>
        </pc:sldMkLst>
        <pc:graphicFrameChg chg="modGraphic">
          <ac:chgData name="Linda van der Voort" userId="a5a4aa90-75a7-49ec-8330-cba22a681cfd" providerId="ADAL" clId="{1E117711-A698-409F-90F2-F64BACEE6C66}" dt="2023-11-30T10:47:22.818" v="4" actId="20577"/>
          <ac:graphicFrameMkLst>
            <pc:docMk/>
            <pc:sldMk cId="0" sldId="258"/>
            <ac:graphicFrameMk id="31" creationId="{AFCD6AFC-4F84-2026-B717-CD9D57380420}"/>
          </ac:graphicFrameMkLst>
        </pc:graphicFrameChg>
      </pc:sldChg>
      <pc:sldChg chg="addSp delSp modSp add del mod setBg">
        <pc:chgData name="Linda van der Voort" userId="a5a4aa90-75a7-49ec-8330-cba22a681cfd" providerId="ADAL" clId="{1E117711-A698-409F-90F2-F64BACEE6C66}" dt="2023-12-03T08:27:37.965" v="545" actId="47"/>
        <pc:sldMkLst>
          <pc:docMk/>
          <pc:sldMk cId="2153920469" sldId="259"/>
        </pc:sldMkLst>
        <pc:spChg chg="add del mod">
          <ac:chgData name="Linda van der Voort" userId="a5a4aa90-75a7-49ec-8330-cba22a681cfd" providerId="ADAL" clId="{1E117711-A698-409F-90F2-F64BACEE6C66}" dt="2023-11-30T13:41:35.046" v="222"/>
          <ac:spMkLst>
            <pc:docMk/>
            <pc:sldMk cId="2153920469" sldId="259"/>
            <ac:spMk id="2" creationId="{09FF1305-F10D-3072-55EC-A9E53CC5A0A2}"/>
          </ac:spMkLst>
        </pc:spChg>
        <pc:spChg chg="add del mod">
          <ac:chgData name="Linda van der Voort" userId="a5a4aa90-75a7-49ec-8330-cba22a681cfd" providerId="ADAL" clId="{1E117711-A698-409F-90F2-F64BACEE6C66}" dt="2023-12-03T08:16:20.017" v="426" actId="478"/>
          <ac:spMkLst>
            <pc:docMk/>
            <pc:sldMk cId="2153920469" sldId="259"/>
            <ac:spMk id="2" creationId="{18797FD5-2047-19A9-E11B-6B9EF38AD483}"/>
          </ac:spMkLst>
        </pc:spChg>
        <pc:spChg chg="add del mod">
          <ac:chgData name="Linda van der Voort" userId="a5a4aa90-75a7-49ec-8330-cba22a681cfd" providerId="ADAL" clId="{1E117711-A698-409F-90F2-F64BACEE6C66}" dt="2023-12-03T08:25:22.745" v="517" actId="478"/>
          <ac:spMkLst>
            <pc:docMk/>
            <pc:sldMk cId="2153920469" sldId="259"/>
            <ac:spMk id="3" creationId="{7CF63579-B895-3059-069A-6FACF34D308B}"/>
          </ac:spMkLst>
        </pc:spChg>
        <pc:spChg chg="add del mod">
          <ac:chgData name="Linda van der Voort" userId="a5a4aa90-75a7-49ec-8330-cba22a681cfd" providerId="ADAL" clId="{1E117711-A698-409F-90F2-F64BACEE6C66}" dt="2023-11-30T13:37:50.447" v="170"/>
          <ac:spMkLst>
            <pc:docMk/>
            <pc:sldMk cId="2153920469" sldId="259"/>
            <ac:spMk id="3" creationId="{82FA1122-E0BA-1032-79DA-B08D89655D77}"/>
          </ac:spMkLst>
        </pc:spChg>
        <pc:spChg chg="add del mod">
          <ac:chgData name="Linda van der Voort" userId="a5a4aa90-75a7-49ec-8330-cba22a681cfd" providerId="ADAL" clId="{1E117711-A698-409F-90F2-F64BACEE6C66}" dt="2023-11-30T11:02:40.635" v="147"/>
          <ac:spMkLst>
            <pc:docMk/>
            <pc:sldMk cId="2153920469" sldId="259"/>
            <ac:spMk id="5" creationId="{6EC6AE9C-7970-B81D-C40C-4ED48594AA2F}"/>
          </ac:spMkLst>
        </pc:spChg>
        <pc:spChg chg="add mod">
          <ac:chgData name="Linda van der Voort" userId="a5a4aa90-75a7-49ec-8330-cba22a681cfd" providerId="ADAL" clId="{1E117711-A698-409F-90F2-F64BACEE6C66}" dt="2023-12-03T08:18:13.706" v="439" actId="1076"/>
          <ac:spMkLst>
            <pc:docMk/>
            <pc:sldMk cId="2153920469" sldId="259"/>
            <ac:spMk id="6" creationId="{1DC76B27-81DB-F99E-DC3B-29CD6DA84BA8}"/>
          </ac:spMkLst>
        </pc:spChg>
        <pc:spChg chg="add mod">
          <ac:chgData name="Linda van der Voort" userId="a5a4aa90-75a7-49ec-8330-cba22a681cfd" providerId="ADAL" clId="{1E117711-A698-409F-90F2-F64BACEE6C66}" dt="2023-12-03T08:18:19.883" v="440" actId="1076"/>
          <ac:spMkLst>
            <pc:docMk/>
            <pc:sldMk cId="2153920469" sldId="259"/>
            <ac:spMk id="7" creationId="{2EC0E901-892C-0F55-4CCF-72952171CA8C}"/>
          </ac:spMkLst>
        </pc:spChg>
        <pc:spChg chg="add del mod">
          <ac:chgData name="Linda van der Voort" userId="a5a4aa90-75a7-49ec-8330-cba22a681cfd" providerId="ADAL" clId="{1E117711-A698-409F-90F2-F64BACEE6C66}" dt="2023-12-03T08:22:25.180" v="496" actId="21"/>
          <ac:spMkLst>
            <pc:docMk/>
            <pc:sldMk cId="2153920469" sldId="259"/>
            <ac:spMk id="8" creationId="{9BBD1FE4-1616-267F-0ED3-86C8D4269340}"/>
          </ac:spMkLst>
        </pc:spChg>
        <pc:spChg chg="add del mod">
          <ac:chgData name="Linda van der Voort" userId="a5a4aa90-75a7-49ec-8330-cba22a681cfd" providerId="ADAL" clId="{1E117711-A698-409F-90F2-F64BACEE6C66}" dt="2023-11-30T13:37:50.447" v="168"/>
          <ac:spMkLst>
            <pc:docMk/>
            <pc:sldMk cId="2153920469" sldId="259"/>
            <ac:spMk id="9" creationId="{7D3312AA-3794-D68C-64B4-ED28D56F8788}"/>
          </ac:spMkLst>
        </pc:spChg>
        <pc:spChg chg="add mod">
          <ac:chgData name="Linda van der Voort" userId="a5a4aa90-75a7-49ec-8330-cba22a681cfd" providerId="ADAL" clId="{1E117711-A698-409F-90F2-F64BACEE6C66}" dt="2023-12-03T08:25:29.052" v="518" actId="21"/>
          <ac:spMkLst>
            <pc:docMk/>
            <pc:sldMk cId="2153920469" sldId="259"/>
            <ac:spMk id="10" creationId="{D41F2C32-7803-5D3E-43D8-DEEB2A2D052C}"/>
          </ac:spMkLst>
        </pc:spChg>
        <pc:spChg chg="add del mod">
          <ac:chgData name="Linda van der Voort" userId="a5a4aa90-75a7-49ec-8330-cba22a681cfd" providerId="ADAL" clId="{1E117711-A698-409F-90F2-F64BACEE6C66}" dt="2023-12-03T08:20:55.085" v="478" actId="21"/>
          <ac:spMkLst>
            <pc:docMk/>
            <pc:sldMk cId="2153920469" sldId="259"/>
            <ac:spMk id="11" creationId="{F23365B9-4AEE-92A5-2EA7-6BEB4BC7D292}"/>
          </ac:spMkLst>
        </pc:spChg>
        <pc:spChg chg="add del mod">
          <ac:chgData name="Linda van der Voort" userId="a5a4aa90-75a7-49ec-8330-cba22a681cfd" providerId="ADAL" clId="{1E117711-A698-409F-90F2-F64BACEE6C66}" dt="2023-12-03T08:19:52.214" v="471" actId="21"/>
          <ac:spMkLst>
            <pc:docMk/>
            <pc:sldMk cId="2153920469" sldId="259"/>
            <ac:spMk id="12" creationId="{7E14C3E5-0435-DAAE-477B-0607A3B2CE9E}"/>
          </ac:spMkLst>
        </pc:spChg>
        <pc:spChg chg="add mod">
          <ac:chgData name="Linda van der Voort" userId="a5a4aa90-75a7-49ec-8330-cba22a681cfd" providerId="ADAL" clId="{1E117711-A698-409F-90F2-F64BACEE6C66}" dt="2023-12-03T08:26:05.093" v="520" actId="21"/>
          <ac:spMkLst>
            <pc:docMk/>
            <pc:sldMk cId="2153920469" sldId="259"/>
            <ac:spMk id="13" creationId="{B897DC5C-4F30-6940-E769-84CB4FBED75E}"/>
          </ac:spMkLst>
        </pc:spChg>
        <pc:spChg chg="add del mod">
          <ac:chgData name="Linda van der Voort" userId="a5a4aa90-75a7-49ec-8330-cba22a681cfd" providerId="ADAL" clId="{1E117711-A698-409F-90F2-F64BACEE6C66}" dt="2023-11-30T14:32:56.726" v="300"/>
          <ac:spMkLst>
            <pc:docMk/>
            <pc:sldMk cId="2153920469" sldId="259"/>
            <ac:spMk id="14" creationId="{53DD3F2A-16C3-20D8-FC80-AA93D2392603}"/>
          </ac:spMkLst>
        </pc:spChg>
        <pc:spChg chg="del mod">
          <ac:chgData name="Linda van der Voort" userId="a5a4aa90-75a7-49ec-8330-cba22a681cfd" providerId="ADAL" clId="{1E117711-A698-409F-90F2-F64BACEE6C66}" dt="2023-11-30T14:19:40.036" v="247" actId="478"/>
          <ac:spMkLst>
            <pc:docMk/>
            <pc:sldMk cId="2153920469" sldId="259"/>
            <ac:spMk id="15" creationId="{0B27827B-1D82-02A8-7685-48E2BA684096}"/>
          </ac:spMkLst>
        </pc:spChg>
        <pc:spChg chg="del mod">
          <ac:chgData name="Linda van der Voort" userId="a5a4aa90-75a7-49ec-8330-cba22a681cfd" providerId="ADAL" clId="{1E117711-A698-409F-90F2-F64BACEE6C66}" dt="2023-12-03T08:16:07.852" v="424" actId="478"/>
          <ac:spMkLst>
            <pc:docMk/>
            <pc:sldMk cId="2153920469" sldId="259"/>
            <ac:spMk id="1044" creationId="{CC699409-DB48-956F-5A8B-D92CBF833E6B}"/>
          </ac:spMkLst>
        </pc:spChg>
        <pc:spChg chg="del mod">
          <ac:chgData name="Linda van der Voort" userId="a5a4aa90-75a7-49ec-8330-cba22a681cfd" providerId="ADAL" clId="{1E117711-A698-409F-90F2-F64BACEE6C66}" dt="2023-12-03T08:20:47.860" v="477" actId="478"/>
          <ac:spMkLst>
            <pc:docMk/>
            <pc:sldMk cId="2153920469" sldId="259"/>
            <ac:spMk id="1045" creationId="{6B704745-5AAC-565C-5BC8-0D6284997731}"/>
          </ac:spMkLst>
        </pc:spChg>
        <pc:spChg chg="mod">
          <ac:chgData name="Linda van der Voort" userId="a5a4aa90-75a7-49ec-8330-cba22a681cfd" providerId="ADAL" clId="{1E117711-A698-409F-90F2-F64BACEE6C66}" dt="2023-11-30T10:52:22.893" v="78" actId="1076"/>
          <ac:spMkLst>
            <pc:docMk/>
            <pc:sldMk cId="2153920469" sldId="259"/>
            <ac:spMk id="1046" creationId="{8F634012-6CC0-EBEA-B97C-58CA8990B704}"/>
          </ac:spMkLst>
        </pc:spChg>
        <pc:spChg chg="mod">
          <ac:chgData name="Linda van der Voort" userId="a5a4aa90-75a7-49ec-8330-cba22a681cfd" providerId="ADAL" clId="{1E117711-A698-409F-90F2-F64BACEE6C66}" dt="2023-11-30T10:48:17.641" v="28" actId="122"/>
          <ac:spMkLst>
            <pc:docMk/>
            <pc:sldMk cId="2153920469" sldId="259"/>
            <ac:spMk id="1047" creationId="{5E866E07-C4CF-515C-6A28-CD4AD0957387}"/>
          </ac:spMkLst>
        </pc:spChg>
        <pc:spChg chg="del mod">
          <ac:chgData name="Linda van der Voort" userId="a5a4aa90-75a7-49ec-8330-cba22a681cfd" providerId="ADAL" clId="{1E117711-A698-409F-90F2-F64BACEE6C66}" dt="2023-12-03T08:18:05.096" v="437" actId="478"/>
          <ac:spMkLst>
            <pc:docMk/>
            <pc:sldMk cId="2153920469" sldId="259"/>
            <ac:spMk id="1050" creationId="{B179AEDF-53E6-0053-7142-18581356CA61}"/>
          </ac:spMkLst>
        </pc:spChg>
        <pc:graphicFrameChg chg="del mod">
          <ac:chgData name="Linda van der Voort" userId="a5a4aa90-75a7-49ec-8330-cba22a681cfd" providerId="ADAL" clId="{1E117711-A698-409F-90F2-F64BACEE6C66}" dt="2023-11-30T10:47:53.872" v="9" actId="478"/>
          <ac:graphicFrameMkLst>
            <pc:docMk/>
            <pc:sldMk cId="2153920469" sldId="259"/>
            <ac:graphicFrameMk id="31" creationId="{AFCD6AFC-4F84-2026-B717-CD9D57380420}"/>
          </ac:graphicFrameMkLst>
        </pc:graphicFrameChg>
        <pc:graphicFrameChg chg="del mod modGraphic">
          <ac:chgData name="Linda van der Voort" userId="a5a4aa90-75a7-49ec-8330-cba22a681cfd" providerId="ADAL" clId="{1E117711-A698-409F-90F2-F64BACEE6C66}" dt="2023-11-30T10:48:04.148" v="15" actId="478"/>
          <ac:graphicFrameMkLst>
            <pc:docMk/>
            <pc:sldMk cId="2153920469" sldId="259"/>
            <ac:graphicFrameMk id="34" creationId="{E3B7727E-DC33-6528-5CF2-232800891670}"/>
          </ac:graphicFrameMkLst>
        </pc:graphicFrameChg>
        <pc:picChg chg="del">
          <ac:chgData name="Linda van der Voort" userId="a5a4aa90-75a7-49ec-8330-cba22a681cfd" providerId="ADAL" clId="{1E117711-A698-409F-90F2-F64BACEE6C66}" dt="2023-11-30T14:19:33.259" v="244" actId="478"/>
          <ac:picMkLst>
            <pc:docMk/>
            <pc:sldMk cId="2153920469" sldId="259"/>
            <ac:picMk id="4" creationId="{593DDD0E-88B8-8586-E811-9F5BA7EDA20D}"/>
          </ac:picMkLst>
        </pc:picChg>
        <pc:picChg chg="del">
          <ac:chgData name="Linda van der Voort" userId="a5a4aa90-75a7-49ec-8330-cba22a681cfd" providerId="ADAL" clId="{1E117711-A698-409F-90F2-F64BACEE6C66}" dt="2023-11-30T10:47:54.936" v="10" actId="478"/>
          <ac:picMkLst>
            <pc:docMk/>
            <pc:sldMk cId="2153920469" sldId="259"/>
            <ac:picMk id="32" creationId="{F4DD094F-D664-C2E2-9DC5-1CF5ABDFEC46}"/>
          </ac:picMkLst>
        </pc:picChg>
        <pc:picChg chg="del">
          <ac:chgData name="Linda van der Voort" userId="a5a4aa90-75a7-49ec-8330-cba22a681cfd" providerId="ADAL" clId="{1E117711-A698-409F-90F2-F64BACEE6C66}" dt="2023-11-30T10:47:55.875" v="11" actId="478"/>
          <ac:picMkLst>
            <pc:docMk/>
            <pc:sldMk cId="2153920469" sldId="259"/>
            <ac:picMk id="33" creationId="{B0ECA1EC-6D45-430C-9746-E160A4BD892F}"/>
          </ac:picMkLst>
        </pc:picChg>
      </pc:sldChg>
      <pc:sldChg chg="addSp delSp modSp new del mod">
        <pc:chgData name="Linda van der Voort" userId="a5a4aa90-75a7-49ec-8330-cba22a681cfd" providerId="ADAL" clId="{1E117711-A698-409F-90F2-F64BACEE6C66}" dt="2023-12-03T08:27:36.360" v="544" actId="47"/>
        <pc:sldMkLst>
          <pc:docMk/>
          <pc:sldMk cId="751756361" sldId="260"/>
        </pc:sldMkLst>
        <pc:spChg chg="mod">
          <ac:chgData name="Linda van der Voort" userId="a5a4aa90-75a7-49ec-8330-cba22a681cfd" providerId="ADAL" clId="{1E117711-A698-409F-90F2-F64BACEE6C66}" dt="2023-12-03T08:23:45.663" v="504" actId="21"/>
          <ac:spMkLst>
            <pc:docMk/>
            <pc:sldMk cId="751756361" sldId="260"/>
            <ac:spMk id="3" creationId="{4B65E721-DFA3-BC8B-9639-C6B8CBAB88A6}"/>
          </ac:spMkLst>
        </pc:spChg>
        <pc:spChg chg="del">
          <ac:chgData name="Linda van der Voort" userId="a5a4aa90-75a7-49ec-8330-cba22a681cfd" providerId="ADAL" clId="{1E117711-A698-409F-90F2-F64BACEE6C66}" dt="2023-12-03T08:20:11.481" v="472"/>
          <ac:spMkLst>
            <pc:docMk/>
            <pc:sldMk cId="751756361" sldId="260"/>
            <ac:spMk id="4" creationId="{DDFEED16-9CEE-833C-706B-1BA9CDC9E945}"/>
          </ac:spMkLst>
        </pc:spChg>
        <pc:spChg chg="mod">
          <ac:chgData name="Linda van der Voort" userId="a5a4aa90-75a7-49ec-8330-cba22a681cfd" providerId="ADAL" clId="{1E117711-A698-409F-90F2-F64BACEE6C66}" dt="2023-12-03T08:26:49.396" v="528" actId="21"/>
          <ac:spMkLst>
            <pc:docMk/>
            <pc:sldMk cId="751756361" sldId="260"/>
            <ac:spMk id="5" creationId="{EA1E0C84-B58A-7C30-67DB-F61718D71475}"/>
          </ac:spMkLst>
        </pc:spChg>
        <pc:spChg chg="del mod">
          <ac:chgData name="Linda van der Voort" userId="a5a4aa90-75a7-49ec-8330-cba22a681cfd" providerId="ADAL" clId="{1E117711-A698-409F-90F2-F64BACEE6C66}" dt="2023-12-03T08:22:33.660" v="497"/>
          <ac:spMkLst>
            <pc:docMk/>
            <pc:sldMk cId="751756361" sldId="260"/>
            <ac:spMk id="6" creationId="{C5F57FB7-7A20-7FF6-ED6E-8BD858CA6352}"/>
          </ac:spMkLst>
        </pc:spChg>
        <pc:spChg chg="add del mod">
          <ac:chgData name="Linda van der Voort" userId="a5a4aa90-75a7-49ec-8330-cba22a681cfd" providerId="ADAL" clId="{1E117711-A698-409F-90F2-F64BACEE6C66}" dt="2023-12-03T08:23:03.625" v="500" actId="478"/>
          <ac:spMkLst>
            <pc:docMk/>
            <pc:sldMk cId="751756361" sldId="260"/>
            <ac:spMk id="7" creationId="{1E1370DA-09A4-6C23-46C3-18CC265DC3AB}"/>
          </ac:spMkLst>
        </pc:spChg>
        <pc:spChg chg="add mod">
          <ac:chgData name="Linda van der Voort" userId="a5a4aa90-75a7-49ec-8330-cba22a681cfd" providerId="ADAL" clId="{1E117711-A698-409F-90F2-F64BACEE6C66}" dt="2023-12-03T08:24:43.039" v="509" actId="21"/>
          <ac:spMkLst>
            <pc:docMk/>
            <pc:sldMk cId="751756361" sldId="260"/>
            <ac:spMk id="8" creationId="{A2A70103-60BB-EC36-17AC-696A87A4A778}"/>
          </ac:spMkLst>
        </pc:spChg>
        <pc:spChg chg="add mod">
          <ac:chgData name="Linda van der Voort" userId="a5a4aa90-75a7-49ec-8330-cba22a681cfd" providerId="ADAL" clId="{1E117711-A698-409F-90F2-F64BACEE6C66}" dt="2023-12-03T08:26:22.960" v="523" actId="21"/>
          <ac:spMkLst>
            <pc:docMk/>
            <pc:sldMk cId="751756361" sldId="260"/>
            <ac:spMk id="9" creationId="{B185E34C-C2C8-381A-5A5A-02CE4ED08345}"/>
          </ac:spMkLst>
        </pc:spChg>
        <pc:spChg chg="add mod">
          <ac:chgData name="Linda van der Voort" userId="a5a4aa90-75a7-49ec-8330-cba22a681cfd" providerId="ADAL" clId="{1E117711-A698-409F-90F2-F64BACEE6C66}" dt="2023-12-03T08:24:01.877" v="506" actId="21"/>
          <ac:spMkLst>
            <pc:docMk/>
            <pc:sldMk cId="751756361" sldId="260"/>
            <ac:spMk id="11" creationId="{0D501989-598E-34AE-15E6-B41CEC361DC5}"/>
          </ac:spMkLst>
        </pc:spChg>
      </pc:sldChg>
      <pc:sldChg chg="modSp new del mod">
        <pc:chgData name="Linda van der Voort" userId="a5a4aa90-75a7-49ec-8330-cba22a681cfd" providerId="ADAL" clId="{1E117711-A698-409F-90F2-F64BACEE6C66}" dt="2023-12-03T08:38:55.848" v="651" actId="47"/>
        <pc:sldMkLst>
          <pc:docMk/>
          <pc:sldMk cId="17719048" sldId="261"/>
        </pc:sldMkLst>
        <pc:spChg chg="mod">
          <ac:chgData name="Linda van der Voort" userId="a5a4aa90-75a7-49ec-8330-cba22a681cfd" providerId="ADAL" clId="{1E117711-A698-409F-90F2-F64BACEE6C66}" dt="2023-12-03T08:32:54.171" v="605" actId="21"/>
          <ac:spMkLst>
            <pc:docMk/>
            <pc:sldMk cId="17719048" sldId="261"/>
            <ac:spMk id="2" creationId="{C5ACFA78-E837-E617-7318-3211DAE550FB}"/>
          </ac:spMkLst>
        </pc:spChg>
        <pc:spChg chg="mod">
          <ac:chgData name="Linda van der Voort" userId="a5a4aa90-75a7-49ec-8330-cba22a681cfd" providerId="ADAL" clId="{1E117711-A698-409F-90F2-F64BACEE6C66}" dt="2023-12-03T08:33:15.799" v="608" actId="21"/>
          <ac:spMkLst>
            <pc:docMk/>
            <pc:sldMk cId="17719048" sldId="261"/>
            <ac:spMk id="3" creationId="{7DF97ADD-7EE3-42D6-3FEE-63649F47F7FC}"/>
          </ac:spMkLst>
        </pc:spChg>
        <pc:spChg chg="mod">
          <ac:chgData name="Linda van der Voort" userId="a5a4aa90-75a7-49ec-8330-cba22a681cfd" providerId="ADAL" clId="{1E117711-A698-409F-90F2-F64BACEE6C66}" dt="2023-12-03T08:33:41.064" v="612" actId="21"/>
          <ac:spMkLst>
            <pc:docMk/>
            <pc:sldMk cId="17719048" sldId="261"/>
            <ac:spMk id="4" creationId="{E9B3B5B8-33AE-D735-1E74-51004B91DA8B}"/>
          </ac:spMkLst>
        </pc:spChg>
        <pc:spChg chg="mod">
          <ac:chgData name="Linda van der Voort" userId="a5a4aa90-75a7-49ec-8330-cba22a681cfd" providerId="ADAL" clId="{1E117711-A698-409F-90F2-F64BACEE6C66}" dt="2023-12-03T08:34:56.821" v="621" actId="21"/>
          <ac:spMkLst>
            <pc:docMk/>
            <pc:sldMk cId="17719048" sldId="261"/>
            <ac:spMk id="5" creationId="{CF9CFC14-5ED0-44C1-5DC6-344896224918}"/>
          </ac:spMkLst>
        </pc:spChg>
        <pc:spChg chg="mod">
          <ac:chgData name="Linda van der Voort" userId="a5a4aa90-75a7-49ec-8330-cba22a681cfd" providerId="ADAL" clId="{1E117711-A698-409F-90F2-F64BACEE6C66}" dt="2023-12-03T08:35:35.408" v="625" actId="21"/>
          <ac:spMkLst>
            <pc:docMk/>
            <pc:sldMk cId="17719048" sldId="261"/>
            <ac:spMk id="6" creationId="{3B713BFF-02AD-AB01-59E1-6AF96A99A7B7}"/>
          </ac:spMkLst>
        </pc:spChg>
      </pc:sldChg>
      <pc:sldChg chg="addSp delSp modSp add mod">
        <pc:chgData name="Linda van der Voort" userId="a5a4aa90-75a7-49ec-8330-cba22a681cfd" providerId="ADAL" clId="{1E117711-A698-409F-90F2-F64BACEE6C66}" dt="2023-12-03T08:57:56.978" v="841" actId="207"/>
        <pc:sldMkLst>
          <pc:docMk/>
          <pc:sldMk cId="2060687377" sldId="262"/>
        </pc:sldMkLst>
        <pc:spChg chg="add del mod">
          <ac:chgData name="Linda van der Voort" userId="a5a4aa90-75a7-49ec-8330-cba22a681cfd" providerId="ADAL" clId="{1E117711-A698-409F-90F2-F64BACEE6C66}" dt="2023-12-03T08:32:49.070" v="604"/>
          <ac:spMkLst>
            <pc:docMk/>
            <pc:sldMk cId="2060687377" sldId="262"/>
            <ac:spMk id="2" creationId="{AD5FF1DD-4A83-466A-49CC-E5876F8FED7B}"/>
          </ac:spMkLst>
        </pc:spChg>
        <pc:spChg chg="add mod ord">
          <ac:chgData name="Linda van der Voort" userId="a5a4aa90-75a7-49ec-8330-cba22a681cfd" providerId="ADAL" clId="{1E117711-A698-409F-90F2-F64BACEE6C66}" dt="2023-12-03T08:57:56.978" v="841" actId="207"/>
          <ac:spMkLst>
            <pc:docMk/>
            <pc:sldMk cId="2060687377" sldId="262"/>
            <ac:spMk id="5" creationId="{111264D0-C636-5D58-DCAD-A24074042272}"/>
          </ac:spMkLst>
        </pc:spChg>
        <pc:spChg chg="add mod">
          <ac:chgData name="Linda van der Voort" userId="a5a4aa90-75a7-49ec-8330-cba22a681cfd" providerId="ADAL" clId="{1E117711-A698-409F-90F2-F64BACEE6C66}" dt="2023-12-03T08:55:39.696" v="828" actId="1076"/>
          <ac:spMkLst>
            <pc:docMk/>
            <pc:sldMk cId="2060687377" sldId="262"/>
            <ac:spMk id="7" creationId="{EEC201F2-836D-F4D2-0269-9EB14F32A18D}"/>
          </ac:spMkLst>
        </pc:spChg>
        <pc:spChg chg="add mod">
          <ac:chgData name="Linda van der Voort" userId="a5a4aa90-75a7-49ec-8330-cba22a681cfd" providerId="ADAL" clId="{1E117711-A698-409F-90F2-F64BACEE6C66}" dt="2023-12-03T08:50:57.716" v="805" actId="20577"/>
          <ac:spMkLst>
            <pc:docMk/>
            <pc:sldMk cId="2060687377" sldId="262"/>
            <ac:spMk id="9" creationId="{25606A39-D7A4-FD97-7484-A475945DE593}"/>
          </ac:spMkLst>
        </pc:spChg>
        <pc:spChg chg="add mod">
          <ac:chgData name="Linda van der Voort" userId="a5a4aa90-75a7-49ec-8330-cba22a681cfd" providerId="ADAL" clId="{1E117711-A698-409F-90F2-F64BACEE6C66}" dt="2023-12-03T08:55:43.810" v="829" actId="1076"/>
          <ac:spMkLst>
            <pc:docMk/>
            <pc:sldMk cId="2060687377" sldId="262"/>
            <ac:spMk id="11" creationId="{18892D30-AC18-2495-0134-4FEFE1AD59EC}"/>
          </ac:spMkLst>
        </pc:spChg>
        <pc:spChg chg="add mod">
          <ac:chgData name="Linda van der Voort" userId="a5a4aa90-75a7-49ec-8330-cba22a681cfd" providerId="ADAL" clId="{1E117711-A698-409F-90F2-F64BACEE6C66}" dt="2023-12-03T08:51:40.256" v="827" actId="20577"/>
          <ac:spMkLst>
            <pc:docMk/>
            <pc:sldMk cId="2060687377" sldId="262"/>
            <ac:spMk id="13" creationId="{EDA3F8C6-FBF9-075B-AC42-94763D1E6EEC}"/>
          </ac:spMkLst>
        </pc:spChg>
        <pc:spChg chg="mod">
          <ac:chgData name="Linda van der Voort" userId="a5a4aa90-75a7-49ec-8330-cba22a681cfd" providerId="ADAL" clId="{1E117711-A698-409F-90F2-F64BACEE6C66}" dt="2023-12-03T08:48:24.246" v="764" actId="1038"/>
          <ac:spMkLst>
            <pc:docMk/>
            <pc:sldMk cId="2060687377" sldId="262"/>
            <ac:spMk id="15" creationId="{0B27827B-1D82-02A8-7685-48E2BA684096}"/>
          </ac:spMkLst>
        </pc:spChg>
        <pc:spChg chg="mod">
          <ac:chgData name="Linda van der Voort" userId="a5a4aa90-75a7-49ec-8330-cba22a681cfd" providerId="ADAL" clId="{1E117711-A698-409F-90F2-F64BACEE6C66}" dt="2023-12-03T08:43:43.007" v="657" actId="1076"/>
          <ac:spMkLst>
            <pc:docMk/>
            <pc:sldMk cId="2060687377" sldId="262"/>
            <ac:spMk id="1044" creationId="{CC699409-DB48-956F-5A8B-D92CBF833E6B}"/>
          </ac:spMkLst>
        </pc:spChg>
        <pc:spChg chg="del mod">
          <ac:chgData name="Linda van der Voort" userId="a5a4aa90-75a7-49ec-8330-cba22a681cfd" providerId="ADAL" clId="{1E117711-A698-409F-90F2-F64BACEE6C66}" dt="2023-12-03T08:31:54.134" v="590" actId="478"/>
          <ac:spMkLst>
            <pc:docMk/>
            <pc:sldMk cId="2060687377" sldId="262"/>
            <ac:spMk id="1045" creationId="{6B704745-5AAC-565C-5BC8-0D6284997731}"/>
          </ac:spMkLst>
        </pc:spChg>
        <pc:spChg chg="del mod">
          <ac:chgData name="Linda van der Voort" userId="a5a4aa90-75a7-49ec-8330-cba22a681cfd" providerId="ADAL" clId="{1E117711-A698-409F-90F2-F64BACEE6C66}" dt="2023-12-03T08:32:23.735" v="601" actId="478"/>
          <ac:spMkLst>
            <pc:docMk/>
            <pc:sldMk cId="2060687377" sldId="262"/>
            <ac:spMk id="1046" creationId="{8F634012-6CC0-EBEA-B97C-58CA8990B704}"/>
          </ac:spMkLst>
        </pc:spChg>
        <pc:spChg chg="del mod">
          <ac:chgData name="Linda van der Voort" userId="a5a4aa90-75a7-49ec-8330-cba22a681cfd" providerId="ADAL" clId="{1E117711-A698-409F-90F2-F64BACEE6C66}" dt="2023-12-03T08:32:09.048" v="597" actId="478"/>
          <ac:spMkLst>
            <pc:docMk/>
            <pc:sldMk cId="2060687377" sldId="262"/>
            <ac:spMk id="1047" creationId="{5E866E07-C4CF-515C-6A28-CD4AD0957387}"/>
          </ac:spMkLst>
        </pc:spChg>
        <pc:spChg chg="mod">
          <ac:chgData name="Linda van der Voort" userId="a5a4aa90-75a7-49ec-8330-cba22a681cfd" providerId="ADAL" clId="{1E117711-A698-409F-90F2-F64BACEE6C66}" dt="2023-12-03T08:43:43.007" v="657" actId="1076"/>
          <ac:spMkLst>
            <pc:docMk/>
            <pc:sldMk cId="2060687377" sldId="262"/>
            <ac:spMk id="1050" creationId="{B179AEDF-53E6-0053-7142-18581356CA61}"/>
          </ac:spMkLst>
        </pc:spChg>
        <pc:graphicFrameChg chg="del mod modGraphic">
          <ac:chgData name="Linda van der Voort" userId="a5a4aa90-75a7-49ec-8330-cba22a681cfd" providerId="ADAL" clId="{1E117711-A698-409F-90F2-F64BACEE6C66}" dt="2023-12-03T08:31:56.471" v="592" actId="478"/>
          <ac:graphicFrameMkLst>
            <pc:docMk/>
            <pc:sldMk cId="2060687377" sldId="262"/>
            <ac:graphicFrameMk id="31" creationId="{AFCD6AFC-4F84-2026-B717-CD9D57380420}"/>
          </ac:graphicFrameMkLst>
        </pc:graphicFrameChg>
        <pc:graphicFrameChg chg="del mod modGraphic">
          <ac:chgData name="Linda van der Voort" userId="a5a4aa90-75a7-49ec-8330-cba22a681cfd" providerId="ADAL" clId="{1E117711-A698-409F-90F2-F64BACEE6C66}" dt="2023-12-03T08:31:59.330" v="594" actId="478"/>
          <ac:graphicFrameMkLst>
            <pc:docMk/>
            <pc:sldMk cId="2060687377" sldId="262"/>
            <ac:graphicFrameMk id="34" creationId="{E3B7727E-DC33-6528-5CF2-232800891670}"/>
          </ac:graphicFrameMkLst>
        </pc:graphicFrameChg>
        <pc:picChg chg="mod">
          <ac:chgData name="Linda van der Voort" userId="a5a4aa90-75a7-49ec-8330-cba22a681cfd" providerId="ADAL" clId="{1E117711-A698-409F-90F2-F64BACEE6C66}" dt="2023-12-03T08:48:16.503" v="736" actId="1037"/>
          <ac:picMkLst>
            <pc:docMk/>
            <pc:sldMk cId="2060687377" sldId="262"/>
            <ac:picMk id="4" creationId="{593DDD0E-88B8-8586-E811-9F5BA7EDA20D}"/>
          </ac:picMkLst>
        </pc:picChg>
        <pc:picChg chg="del">
          <ac:chgData name="Linda van der Voort" userId="a5a4aa90-75a7-49ec-8330-cba22a681cfd" providerId="ADAL" clId="{1E117711-A698-409F-90F2-F64BACEE6C66}" dt="2023-12-03T08:32:11.573" v="598" actId="478"/>
          <ac:picMkLst>
            <pc:docMk/>
            <pc:sldMk cId="2060687377" sldId="262"/>
            <ac:picMk id="32" creationId="{F4DD094F-D664-C2E2-9DC5-1CF5ABDFEC46}"/>
          </ac:picMkLst>
        </pc:picChg>
        <pc:picChg chg="del">
          <ac:chgData name="Linda van der Voort" userId="a5a4aa90-75a7-49ec-8330-cba22a681cfd" providerId="ADAL" clId="{1E117711-A698-409F-90F2-F64BACEE6C66}" dt="2023-12-03T08:32:13.025" v="599" actId="478"/>
          <ac:picMkLst>
            <pc:docMk/>
            <pc:sldMk cId="2060687377" sldId="262"/>
            <ac:picMk id="33" creationId="{B0ECA1EC-6D45-430C-9746-E160A4BD89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52512-478A-4F60-801F-E63671877964}" type="datetimeFigureOut">
              <a:rPr lang="nl-NL" smtClean="0"/>
              <a:t>4-2-2024</a:t>
            </a:fld>
            <a:endParaRPr lang="nl-NL" dirty="0"/>
          </a:p>
        </p:txBody>
      </p:sp>
      <p:sp>
        <p:nvSpPr>
          <p:cNvPr id="4" name="Tijdelijke aanduiding voor dia-afbeelding 3"/>
          <p:cNvSpPr>
            <a:spLocks noGrp="1" noRot="1" noChangeAspect="1"/>
          </p:cNvSpPr>
          <p:nvPr>
            <p:ph type="sldImg" idx="2"/>
          </p:nvPr>
        </p:nvSpPr>
        <p:spPr>
          <a:xfrm>
            <a:off x="1262063" y="1143000"/>
            <a:ext cx="4333875"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0691E-F03E-4EB6-A5BF-5A89425415A9}" type="slidenum">
              <a:rPr lang="nl-NL" smtClean="0"/>
              <a:t>‹nr.›</a:t>
            </a:fld>
            <a:endParaRPr lang="nl-NL" dirty="0"/>
          </a:p>
        </p:txBody>
      </p:sp>
    </p:spTree>
    <p:extLst>
      <p:ext uri="{BB962C8B-B14F-4D97-AF65-F5344CB8AC3E}">
        <p14:creationId xmlns:p14="http://schemas.microsoft.com/office/powerpoint/2010/main" val="2015441376"/>
      </p:ext>
    </p:extLst>
  </p:cSld>
  <p:clrMap bg1="lt1" tx1="dk1" bg2="lt2" tx2="dk2" accent1="accent1" accent2="accent2" accent3="accent3" accent4="accent4" accent5="accent5" accent6="accent6" hlink="hlink" folHlink="folHlink"/>
  <p:notesStyle>
    <a:lvl1pPr marL="0" algn="l" defTabSz="909737" rtl="0" eaLnBrk="1" latinLnBrk="0" hangingPunct="1">
      <a:defRPr sz="1194" kern="1200">
        <a:solidFill>
          <a:schemeClr val="tx1"/>
        </a:solidFill>
        <a:latin typeface="+mn-lt"/>
        <a:ea typeface="+mn-ea"/>
        <a:cs typeface="+mn-cs"/>
      </a:defRPr>
    </a:lvl1pPr>
    <a:lvl2pPr marL="454868" algn="l" defTabSz="909737" rtl="0" eaLnBrk="1" latinLnBrk="0" hangingPunct="1">
      <a:defRPr sz="1194" kern="1200">
        <a:solidFill>
          <a:schemeClr val="tx1"/>
        </a:solidFill>
        <a:latin typeface="+mn-lt"/>
        <a:ea typeface="+mn-ea"/>
        <a:cs typeface="+mn-cs"/>
      </a:defRPr>
    </a:lvl2pPr>
    <a:lvl3pPr marL="909737" algn="l" defTabSz="909737" rtl="0" eaLnBrk="1" latinLnBrk="0" hangingPunct="1">
      <a:defRPr sz="1194" kern="1200">
        <a:solidFill>
          <a:schemeClr val="tx1"/>
        </a:solidFill>
        <a:latin typeface="+mn-lt"/>
        <a:ea typeface="+mn-ea"/>
        <a:cs typeface="+mn-cs"/>
      </a:defRPr>
    </a:lvl3pPr>
    <a:lvl4pPr marL="1364605" algn="l" defTabSz="909737" rtl="0" eaLnBrk="1" latinLnBrk="0" hangingPunct="1">
      <a:defRPr sz="1194" kern="1200">
        <a:solidFill>
          <a:schemeClr val="tx1"/>
        </a:solidFill>
        <a:latin typeface="+mn-lt"/>
        <a:ea typeface="+mn-ea"/>
        <a:cs typeface="+mn-cs"/>
      </a:defRPr>
    </a:lvl4pPr>
    <a:lvl5pPr marL="1819473" algn="l" defTabSz="909737" rtl="0" eaLnBrk="1" latinLnBrk="0" hangingPunct="1">
      <a:defRPr sz="1194" kern="1200">
        <a:solidFill>
          <a:schemeClr val="tx1"/>
        </a:solidFill>
        <a:latin typeface="+mn-lt"/>
        <a:ea typeface="+mn-ea"/>
        <a:cs typeface="+mn-cs"/>
      </a:defRPr>
    </a:lvl5pPr>
    <a:lvl6pPr marL="2274341" algn="l" defTabSz="909737" rtl="0" eaLnBrk="1" latinLnBrk="0" hangingPunct="1">
      <a:defRPr sz="1194" kern="1200">
        <a:solidFill>
          <a:schemeClr val="tx1"/>
        </a:solidFill>
        <a:latin typeface="+mn-lt"/>
        <a:ea typeface="+mn-ea"/>
        <a:cs typeface="+mn-cs"/>
      </a:defRPr>
    </a:lvl6pPr>
    <a:lvl7pPr marL="2729210" algn="l" defTabSz="909737" rtl="0" eaLnBrk="1" latinLnBrk="0" hangingPunct="1">
      <a:defRPr sz="1194" kern="1200">
        <a:solidFill>
          <a:schemeClr val="tx1"/>
        </a:solidFill>
        <a:latin typeface="+mn-lt"/>
        <a:ea typeface="+mn-ea"/>
        <a:cs typeface="+mn-cs"/>
      </a:defRPr>
    </a:lvl7pPr>
    <a:lvl8pPr marL="3184078" algn="l" defTabSz="909737" rtl="0" eaLnBrk="1" latinLnBrk="0" hangingPunct="1">
      <a:defRPr sz="1194" kern="1200">
        <a:solidFill>
          <a:schemeClr val="tx1"/>
        </a:solidFill>
        <a:latin typeface="+mn-lt"/>
        <a:ea typeface="+mn-ea"/>
        <a:cs typeface="+mn-cs"/>
      </a:defRPr>
    </a:lvl8pPr>
    <a:lvl9pPr marL="3638946" algn="l" defTabSz="909737" rtl="0" eaLnBrk="1" latinLnBrk="0" hangingPunct="1">
      <a:defRPr sz="11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62063" y="1143000"/>
            <a:ext cx="4333875"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A0691E-F03E-4EB6-A5BF-5A89425415A9}" type="slidenum">
              <a:rPr lang="nl-NL" smtClean="0"/>
              <a:t>1</a:t>
            </a:fld>
            <a:endParaRPr lang="nl-NL" dirty="0"/>
          </a:p>
        </p:txBody>
      </p:sp>
    </p:spTree>
    <p:extLst>
      <p:ext uri="{BB962C8B-B14F-4D97-AF65-F5344CB8AC3E}">
        <p14:creationId xmlns:p14="http://schemas.microsoft.com/office/powerpoint/2010/main" val="312872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3185285" y="9393610"/>
            <a:ext cx="36109344" cy="6482779"/>
          </a:xfrm>
        </p:spPr>
        <p:txBody>
          <a:bodyPr/>
          <a:lstStyle/>
          <a:p>
            <a:r>
              <a:rPr lang="nl-NL"/>
              <a:t>Klik om de stijl te bewerken</a:t>
            </a:r>
          </a:p>
        </p:txBody>
      </p:sp>
      <p:sp>
        <p:nvSpPr>
          <p:cNvPr id="3" name="Ondertitel 2"/>
          <p:cNvSpPr>
            <a:spLocks noGrp="1"/>
          </p:cNvSpPr>
          <p:nvPr>
            <p:ph type="subTitle" idx="1"/>
          </p:nvPr>
        </p:nvSpPr>
        <p:spPr>
          <a:xfrm>
            <a:off x="6372145" y="17136798"/>
            <a:ext cx="29735624" cy="7727334"/>
          </a:xfrm>
        </p:spPr>
        <p:txBody>
          <a:bodyPr/>
          <a:lstStyle>
            <a:lvl1pPr marL="0" indent="0" algn="ctr">
              <a:buNone/>
              <a:defRPr/>
            </a:lvl1pPr>
            <a:lvl2pPr marL="453680" indent="0" algn="ctr">
              <a:buNone/>
              <a:defRPr/>
            </a:lvl2pPr>
            <a:lvl3pPr marL="907359" indent="0" algn="ctr">
              <a:buNone/>
              <a:defRPr/>
            </a:lvl3pPr>
            <a:lvl4pPr marL="1361039" indent="0" algn="ctr">
              <a:buNone/>
              <a:defRPr/>
            </a:lvl4pPr>
            <a:lvl5pPr marL="1814718" indent="0" algn="ctr">
              <a:buNone/>
              <a:defRPr/>
            </a:lvl5pPr>
            <a:lvl6pPr marL="2268398" indent="0" algn="ctr">
              <a:buNone/>
              <a:defRPr/>
            </a:lvl6pPr>
            <a:lvl7pPr marL="2722077" indent="0" algn="ctr">
              <a:buNone/>
              <a:defRPr/>
            </a:lvl7pPr>
            <a:lvl8pPr marL="3175757" indent="0" algn="ctr">
              <a:buNone/>
              <a:defRPr/>
            </a:lvl8pPr>
            <a:lvl9pPr marL="3629436"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1FF5800D-457D-0219-CEA8-2E041DD43480}"/>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5" name="Rectangle 5">
            <a:extLst>
              <a:ext uri="{FF2B5EF4-FFF2-40B4-BE49-F238E27FC236}">
                <a16:creationId xmlns:a16="http://schemas.microsoft.com/office/drawing/2014/main" id="{CCB6A981-7BAF-F1CC-7F72-07C960BEE845}"/>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6" name="Rectangle 6">
            <a:extLst>
              <a:ext uri="{FF2B5EF4-FFF2-40B4-BE49-F238E27FC236}">
                <a16:creationId xmlns:a16="http://schemas.microsoft.com/office/drawing/2014/main" id="{24318198-7276-C2F0-859C-41ECB45A41CA}"/>
              </a:ext>
            </a:extLst>
          </p:cNvPr>
          <p:cNvSpPr>
            <a:spLocks noGrp="1" noChangeArrowheads="1"/>
          </p:cNvSpPr>
          <p:nvPr>
            <p:ph type="sldNum" sz="quarter" idx="12"/>
          </p:nvPr>
        </p:nvSpPr>
        <p:spPr>
          <a:ln/>
        </p:spPr>
        <p:txBody>
          <a:bodyPr/>
          <a:lstStyle>
            <a:lvl1pPr>
              <a:defRPr/>
            </a:lvl1pPr>
          </a:lstStyle>
          <a:p>
            <a:fld id="{A5340B64-08F4-4D72-9D33-95C2031F05C3}" type="slidenum">
              <a:rPr lang="nl-NL" altLang="nl-NL"/>
              <a:pPr/>
              <a:t>‹nr.›</a:t>
            </a:fld>
            <a:endParaRPr lang="nl-NL" altLang="nl-NL" dirty="0"/>
          </a:p>
        </p:txBody>
      </p:sp>
    </p:spTree>
    <p:extLst>
      <p:ext uri="{BB962C8B-B14F-4D97-AF65-F5344CB8AC3E}">
        <p14:creationId xmlns:p14="http://schemas.microsoft.com/office/powerpoint/2010/main" val="27578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944B9F4-86B2-B3D8-FB0C-2949AFF1CACA}"/>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5" name="Rectangle 5">
            <a:extLst>
              <a:ext uri="{FF2B5EF4-FFF2-40B4-BE49-F238E27FC236}">
                <a16:creationId xmlns:a16="http://schemas.microsoft.com/office/drawing/2014/main" id="{0C88E72D-4A42-E832-45D7-96F00FE04F5C}"/>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6" name="Rectangle 6">
            <a:extLst>
              <a:ext uri="{FF2B5EF4-FFF2-40B4-BE49-F238E27FC236}">
                <a16:creationId xmlns:a16="http://schemas.microsoft.com/office/drawing/2014/main" id="{D09D5C5D-0DB3-A64E-9189-8FA9C2A9C820}"/>
              </a:ext>
            </a:extLst>
          </p:cNvPr>
          <p:cNvSpPr>
            <a:spLocks noGrp="1" noChangeArrowheads="1"/>
          </p:cNvSpPr>
          <p:nvPr>
            <p:ph type="sldNum" sz="quarter" idx="12"/>
          </p:nvPr>
        </p:nvSpPr>
        <p:spPr>
          <a:ln/>
        </p:spPr>
        <p:txBody>
          <a:bodyPr/>
          <a:lstStyle>
            <a:lvl1pPr>
              <a:defRPr/>
            </a:lvl1pPr>
          </a:lstStyle>
          <a:p>
            <a:fld id="{B2456AE6-3BC8-4434-904E-A06D7ED3EBED}" type="slidenum">
              <a:rPr lang="nl-NL" altLang="nl-NL"/>
              <a:pPr/>
              <a:t>‹nr.›</a:t>
            </a:fld>
            <a:endParaRPr lang="nl-NL" altLang="nl-NL" dirty="0"/>
          </a:p>
        </p:txBody>
      </p:sp>
    </p:spTree>
    <p:extLst>
      <p:ext uri="{BB962C8B-B14F-4D97-AF65-F5344CB8AC3E}">
        <p14:creationId xmlns:p14="http://schemas.microsoft.com/office/powerpoint/2010/main" val="137739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30798961" y="1211261"/>
            <a:ext cx="9557429" cy="258027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123524" y="1211261"/>
            <a:ext cx="28524208" cy="258027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EBDA310-BD14-A710-EB21-8CB36AC92FAF}"/>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5" name="Rectangle 5">
            <a:extLst>
              <a:ext uri="{FF2B5EF4-FFF2-40B4-BE49-F238E27FC236}">
                <a16:creationId xmlns:a16="http://schemas.microsoft.com/office/drawing/2014/main" id="{2DD684E6-229C-B3C4-A331-BEC7163A3787}"/>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6" name="Rectangle 6">
            <a:extLst>
              <a:ext uri="{FF2B5EF4-FFF2-40B4-BE49-F238E27FC236}">
                <a16:creationId xmlns:a16="http://schemas.microsoft.com/office/drawing/2014/main" id="{D98E97F3-708C-8695-EBF2-ECC710A1944B}"/>
              </a:ext>
            </a:extLst>
          </p:cNvPr>
          <p:cNvSpPr>
            <a:spLocks noGrp="1" noChangeArrowheads="1"/>
          </p:cNvSpPr>
          <p:nvPr>
            <p:ph type="sldNum" sz="quarter" idx="12"/>
          </p:nvPr>
        </p:nvSpPr>
        <p:spPr>
          <a:ln/>
        </p:spPr>
        <p:txBody>
          <a:bodyPr/>
          <a:lstStyle>
            <a:lvl1pPr>
              <a:defRPr/>
            </a:lvl1pPr>
          </a:lstStyle>
          <a:p>
            <a:fld id="{61D5C33B-6DF7-4143-8A16-F51A576757D1}" type="slidenum">
              <a:rPr lang="nl-NL" altLang="nl-NL"/>
              <a:pPr/>
              <a:t>‹nr.›</a:t>
            </a:fld>
            <a:endParaRPr lang="nl-NL" altLang="nl-NL" dirty="0"/>
          </a:p>
        </p:txBody>
      </p:sp>
    </p:spTree>
    <p:extLst>
      <p:ext uri="{BB962C8B-B14F-4D97-AF65-F5344CB8AC3E}">
        <p14:creationId xmlns:p14="http://schemas.microsoft.com/office/powerpoint/2010/main" val="209977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F66936E1-EA44-3F1C-6F3A-4C47ADF62B3A}"/>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5" name="Rectangle 5">
            <a:extLst>
              <a:ext uri="{FF2B5EF4-FFF2-40B4-BE49-F238E27FC236}">
                <a16:creationId xmlns:a16="http://schemas.microsoft.com/office/drawing/2014/main" id="{95018F25-5435-F9EB-9938-5F9395B78184}"/>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6" name="Rectangle 6">
            <a:extLst>
              <a:ext uri="{FF2B5EF4-FFF2-40B4-BE49-F238E27FC236}">
                <a16:creationId xmlns:a16="http://schemas.microsoft.com/office/drawing/2014/main" id="{FFA3E3F2-6D0B-14FF-209E-7DD4D78A35CF}"/>
              </a:ext>
            </a:extLst>
          </p:cNvPr>
          <p:cNvSpPr>
            <a:spLocks noGrp="1" noChangeArrowheads="1"/>
          </p:cNvSpPr>
          <p:nvPr>
            <p:ph type="sldNum" sz="quarter" idx="12"/>
          </p:nvPr>
        </p:nvSpPr>
        <p:spPr>
          <a:ln/>
        </p:spPr>
        <p:txBody>
          <a:bodyPr/>
          <a:lstStyle>
            <a:lvl1pPr>
              <a:defRPr/>
            </a:lvl1pPr>
          </a:lstStyle>
          <a:p>
            <a:fld id="{CC0EB989-5DD3-4A56-9536-45962BF51A45}" type="slidenum">
              <a:rPr lang="nl-NL" altLang="nl-NL"/>
              <a:pPr/>
              <a:t>‹nr.›</a:t>
            </a:fld>
            <a:endParaRPr lang="nl-NL" altLang="nl-NL" dirty="0"/>
          </a:p>
        </p:txBody>
      </p:sp>
    </p:spTree>
    <p:extLst>
      <p:ext uri="{BB962C8B-B14F-4D97-AF65-F5344CB8AC3E}">
        <p14:creationId xmlns:p14="http://schemas.microsoft.com/office/powerpoint/2010/main" val="8212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3355418" y="19432485"/>
            <a:ext cx="36107769" cy="6005568"/>
          </a:xfrm>
        </p:spPr>
        <p:txBody>
          <a:bodyPr anchor="t"/>
          <a:lstStyle>
            <a:lvl1pPr algn="l">
              <a:defRPr sz="3969" b="1" cap="all"/>
            </a:lvl1pPr>
          </a:lstStyle>
          <a:p>
            <a:r>
              <a:rPr lang="nl-NL"/>
              <a:t>Klik om de stijl te bewerken</a:t>
            </a:r>
          </a:p>
        </p:txBody>
      </p:sp>
      <p:sp>
        <p:nvSpPr>
          <p:cNvPr id="3" name="Tijdelijke aanduiding voor tekst 2"/>
          <p:cNvSpPr>
            <a:spLocks noGrp="1"/>
          </p:cNvSpPr>
          <p:nvPr>
            <p:ph type="body" idx="1"/>
          </p:nvPr>
        </p:nvSpPr>
        <p:spPr>
          <a:xfrm>
            <a:off x="3355418" y="12816530"/>
            <a:ext cx="36107769" cy="6615955"/>
          </a:xfrm>
        </p:spPr>
        <p:txBody>
          <a:bodyPr anchor="b"/>
          <a:lstStyle>
            <a:lvl1pPr marL="0" indent="0">
              <a:buNone/>
              <a:defRPr sz="1985"/>
            </a:lvl1pPr>
            <a:lvl2pPr marL="453680" indent="0">
              <a:buNone/>
              <a:defRPr sz="1786"/>
            </a:lvl2pPr>
            <a:lvl3pPr marL="907359" indent="0">
              <a:buNone/>
              <a:defRPr sz="1588"/>
            </a:lvl3pPr>
            <a:lvl4pPr marL="1361039" indent="0">
              <a:buNone/>
              <a:defRPr sz="1389"/>
            </a:lvl4pPr>
            <a:lvl5pPr marL="1814718" indent="0">
              <a:buNone/>
              <a:defRPr sz="1389"/>
            </a:lvl5pPr>
            <a:lvl6pPr marL="2268398" indent="0">
              <a:buNone/>
              <a:defRPr sz="1389"/>
            </a:lvl6pPr>
            <a:lvl7pPr marL="2722077" indent="0">
              <a:buNone/>
              <a:defRPr sz="1389"/>
            </a:lvl7pPr>
            <a:lvl8pPr marL="3175757" indent="0">
              <a:buNone/>
              <a:defRPr sz="1389"/>
            </a:lvl8pPr>
            <a:lvl9pPr marL="3629436" indent="0">
              <a:buNone/>
              <a:defRPr sz="1389"/>
            </a:lvl9pPr>
          </a:lstStyle>
          <a:p>
            <a:pPr lvl="0"/>
            <a:r>
              <a:rPr lang="nl-NL"/>
              <a:t>Klik om de modelstijlen te bewerken</a:t>
            </a:r>
          </a:p>
        </p:txBody>
      </p:sp>
      <p:sp>
        <p:nvSpPr>
          <p:cNvPr id="4" name="Rectangle 4">
            <a:extLst>
              <a:ext uri="{FF2B5EF4-FFF2-40B4-BE49-F238E27FC236}">
                <a16:creationId xmlns:a16="http://schemas.microsoft.com/office/drawing/2014/main" id="{634C8216-3D86-2D11-EB26-019C9CB4EE33}"/>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5" name="Rectangle 5">
            <a:extLst>
              <a:ext uri="{FF2B5EF4-FFF2-40B4-BE49-F238E27FC236}">
                <a16:creationId xmlns:a16="http://schemas.microsoft.com/office/drawing/2014/main" id="{B1EF4C8E-40A9-EDAB-4386-E8A997115B01}"/>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6" name="Rectangle 6">
            <a:extLst>
              <a:ext uri="{FF2B5EF4-FFF2-40B4-BE49-F238E27FC236}">
                <a16:creationId xmlns:a16="http://schemas.microsoft.com/office/drawing/2014/main" id="{1D55CBA1-884C-DC5D-24FB-4998C5B60A76}"/>
              </a:ext>
            </a:extLst>
          </p:cNvPr>
          <p:cNvSpPr>
            <a:spLocks noGrp="1" noChangeArrowheads="1"/>
          </p:cNvSpPr>
          <p:nvPr>
            <p:ph type="sldNum" sz="quarter" idx="12"/>
          </p:nvPr>
        </p:nvSpPr>
        <p:spPr>
          <a:ln/>
        </p:spPr>
        <p:txBody>
          <a:bodyPr/>
          <a:lstStyle>
            <a:lvl1pPr>
              <a:defRPr/>
            </a:lvl1pPr>
          </a:lstStyle>
          <a:p>
            <a:fld id="{D53C48A5-7103-4A9B-AA76-45F07DA9F28C}" type="slidenum">
              <a:rPr lang="nl-NL" altLang="nl-NL"/>
              <a:pPr/>
              <a:t>‹nr.›</a:t>
            </a:fld>
            <a:endParaRPr lang="nl-NL" altLang="nl-NL" dirty="0"/>
          </a:p>
        </p:txBody>
      </p:sp>
    </p:spTree>
    <p:extLst>
      <p:ext uri="{BB962C8B-B14F-4D97-AF65-F5344CB8AC3E}">
        <p14:creationId xmlns:p14="http://schemas.microsoft.com/office/powerpoint/2010/main" val="289730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123523" y="7056702"/>
            <a:ext cx="19040819" cy="19957258"/>
          </a:xfrm>
        </p:spPr>
        <p:txBody>
          <a:bodyPr/>
          <a:lstStyle>
            <a:lvl1pPr>
              <a:defRPr sz="2778"/>
            </a:lvl1pPr>
            <a:lvl2pPr>
              <a:defRPr sz="2382"/>
            </a:lvl2pPr>
            <a:lvl3pPr>
              <a:defRPr sz="1985"/>
            </a:lvl3pPr>
            <a:lvl4pPr>
              <a:defRPr sz="1786"/>
            </a:lvl4pPr>
            <a:lvl5pPr>
              <a:defRPr sz="1786"/>
            </a:lvl5pPr>
            <a:lvl6pPr>
              <a:defRPr sz="1786"/>
            </a:lvl6pPr>
            <a:lvl7pPr>
              <a:defRPr sz="1786"/>
            </a:lvl7pPr>
            <a:lvl8pPr>
              <a:defRPr sz="1786"/>
            </a:lvl8pPr>
            <a:lvl9pPr>
              <a:defRPr sz="1786"/>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21315572" y="7056702"/>
            <a:ext cx="19040818" cy="19957258"/>
          </a:xfrm>
        </p:spPr>
        <p:txBody>
          <a:bodyPr/>
          <a:lstStyle>
            <a:lvl1pPr>
              <a:defRPr sz="2778"/>
            </a:lvl1pPr>
            <a:lvl2pPr>
              <a:defRPr sz="2382"/>
            </a:lvl2pPr>
            <a:lvl3pPr>
              <a:defRPr sz="1985"/>
            </a:lvl3pPr>
            <a:lvl4pPr>
              <a:defRPr sz="1786"/>
            </a:lvl4pPr>
            <a:lvl5pPr>
              <a:defRPr sz="1786"/>
            </a:lvl5pPr>
            <a:lvl6pPr>
              <a:defRPr sz="1786"/>
            </a:lvl6pPr>
            <a:lvl7pPr>
              <a:defRPr sz="1786"/>
            </a:lvl7pPr>
            <a:lvl8pPr>
              <a:defRPr sz="1786"/>
            </a:lvl8pPr>
            <a:lvl9pPr>
              <a:defRPr sz="1786"/>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BB5E15-B223-E3A8-0B9E-80A28B2EFBA0}"/>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6" name="Rectangle 5">
            <a:extLst>
              <a:ext uri="{FF2B5EF4-FFF2-40B4-BE49-F238E27FC236}">
                <a16:creationId xmlns:a16="http://schemas.microsoft.com/office/drawing/2014/main" id="{CCF4822C-DBD3-DE35-9BC3-EFFDBE1FACFD}"/>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7" name="Rectangle 6">
            <a:extLst>
              <a:ext uri="{FF2B5EF4-FFF2-40B4-BE49-F238E27FC236}">
                <a16:creationId xmlns:a16="http://schemas.microsoft.com/office/drawing/2014/main" id="{749F0305-AF1D-6DB4-635A-C616A115AE63}"/>
              </a:ext>
            </a:extLst>
          </p:cNvPr>
          <p:cNvSpPr>
            <a:spLocks noGrp="1" noChangeArrowheads="1"/>
          </p:cNvSpPr>
          <p:nvPr>
            <p:ph type="sldNum" sz="quarter" idx="12"/>
          </p:nvPr>
        </p:nvSpPr>
        <p:spPr>
          <a:ln/>
        </p:spPr>
        <p:txBody>
          <a:bodyPr/>
          <a:lstStyle>
            <a:lvl1pPr>
              <a:defRPr/>
            </a:lvl1pPr>
          </a:lstStyle>
          <a:p>
            <a:fld id="{143D5717-F3DE-4F3C-8830-0411C500E7AF}" type="slidenum">
              <a:rPr lang="nl-NL" altLang="nl-NL"/>
              <a:pPr/>
              <a:t>‹nr.›</a:t>
            </a:fld>
            <a:endParaRPr lang="nl-NL" altLang="nl-NL" dirty="0"/>
          </a:p>
        </p:txBody>
      </p:sp>
    </p:spTree>
    <p:extLst>
      <p:ext uri="{BB962C8B-B14F-4D97-AF65-F5344CB8AC3E}">
        <p14:creationId xmlns:p14="http://schemas.microsoft.com/office/powerpoint/2010/main" val="106940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2123523" y="6769741"/>
            <a:ext cx="18769865" cy="2820461"/>
          </a:xfrm>
        </p:spPr>
        <p:txBody>
          <a:bodyPr anchor="b"/>
          <a:lstStyle>
            <a:lvl1pPr marL="0" indent="0">
              <a:buNone/>
              <a:defRPr sz="2382" b="1"/>
            </a:lvl1pPr>
            <a:lvl2pPr marL="453680" indent="0">
              <a:buNone/>
              <a:defRPr sz="1985" b="1"/>
            </a:lvl2pPr>
            <a:lvl3pPr marL="907359" indent="0">
              <a:buNone/>
              <a:defRPr sz="1786" b="1"/>
            </a:lvl3pPr>
            <a:lvl4pPr marL="1361039" indent="0">
              <a:buNone/>
              <a:defRPr sz="1588" b="1"/>
            </a:lvl4pPr>
            <a:lvl5pPr marL="1814718" indent="0">
              <a:buNone/>
              <a:defRPr sz="1588" b="1"/>
            </a:lvl5pPr>
            <a:lvl6pPr marL="2268398" indent="0">
              <a:buNone/>
              <a:defRPr sz="1588" b="1"/>
            </a:lvl6pPr>
            <a:lvl7pPr marL="2722077" indent="0">
              <a:buNone/>
              <a:defRPr sz="1588" b="1"/>
            </a:lvl7pPr>
            <a:lvl8pPr marL="3175757" indent="0">
              <a:buNone/>
              <a:defRPr sz="1588" b="1"/>
            </a:lvl8pPr>
            <a:lvl9pPr marL="3629436" indent="0">
              <a:buNone/>
              <a:defRPr sz="1588" b="1"/>
            </a:lvl9pPr>
          </a:lstStyle>
          <a:p>
            <a:pPr lvl="0"/>
            <a:r>
              <a:rPr lang="nl-NL"/>
              <a:t>Klik om de modelstijlen te bewerken</a:t>
            </a:r>
          </a:p>
        </p:txBody>
      </p:sp>
      <p:sp>
        <p:nvSpPr>
          <p:cNvPr id="4" name="Tijdelijke aanduiding voor inhoud 3"/>
          <p:cNvSpPr>
            <a:spLocks noGrp="1"/>
          </p:cNvSpPr>
          <p:nvPr>
            <p:ph sz="half" idx="2"/>
          </p:nvPr>
        </p:nvSpPr>
        <p:spPr>
          <a:xfrm>
            <a:off x="2123523" y="9590203"/>
            <a:ext cx="18769865" cy="17423758"/>
          </a:xfrm>
        </p:spPr>
        <p:txBody>
          <a:bodyPr/>
          <a:lstStyle>
            <a:lvl1pPr>
              <a:defRPr sz="2382"/>
            </a:lvl1pPr>
            <a:lvl2pPr>
              <a:defRPr sz="1985"/>
            </a:lvl2pPr>
            <a:lvl3pPr>
              <a:defRPr sz="1786"/>
            </a:lvl3pPr>
            <a:lvl4pPr>
              <a:defRPr sz="1588"/>
            </a:lvl4pPr>
            <a:lvl5pPr>
              <a:defRPr sz="1588"/>
            </a:lvl5pPr>
            <a:lvl6pPr>
              <a:defRPr sz="1588"/>
            </a:lvl6pPr>
            <a:lvl7pPr>
              <a:defRPr sz="1588"/>
            </a:lvl7pPr>
            <a:lvl8pPr>
              <a:defRPr sz="1588"/>
            </a:lvl8pPr>
            <a:lvl9pPr>
              <a:defRPr sz="158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21578649" y="6769741"/>
            <a:ext cx="18777741" cy="2820461"/>
          </a:xfrm>
        </p:spPr>
        <p:txBody>
          <a:bodyPr anchor="b"/>
          <a:lstStyle>
            <a:lvl1pPr marL="0" indent="0">
              <a:buNone/>
              <a:defRPr sz="2382" b="1"/>
            </a:lvl1pPr>
            <a:lvl2pPr marL="453680" indent="0">
              <a:buNone/>
              <a:defRPr sz="1985" b="1"/>
            </a:lvl2pPr>
            <a:lvl3pPr marL="907359" indent="0">
              <a:buNone/>
              <a:defRPr sz="1786" b="1"/>
            </a:lvl3pPr>
            <a:lvl4pPr marL="1361039" indent="0">
              <a:buNone/>
              <a:defRPr sz="1588" b="1"/>
            </a:lvl4pPr>
            <a:lvl5pPr marL="1814718" indent="0">
              <a:buNone/>
              <a:defRPr sz="1588" b="1"/>
            </a:lvl5pPr>
            <a:lvl6pPr marL="2268398" indent="0">
              <a:buNone/>
              <a:defRPr sz="1588" b="1"/>
            </a:lvl6pPr>
            <a:lvl7pPr marL="2722077" indent="0">
              <a:buNone/>
              <a:defRPr sz="1588" b="1"/>
            </a:lvl7pPr>
            <a:lvl8pPr marL="3175757" indent="0">
              <a:buNone/>
              <a:defRPr sz="1588" b="1"/>
            </a:lvl8pPr>
            <a:lvl9pPr marL="3629436" indent="0">
              <a:buNone/>
              <a:defRPr sz="1588" b="1"/>
            </a:lvl9pPr>
          </a:lstStyle>
          <a:p>
            <a:pPr lvl="0"/>
            <a:r>
              <a:rPr lang="nl-NL"/>
              <a:t>Klik om de modelstijlen te bewerken</a:t>
            </a:r>
          </a:p>
        </p:txBody>
      </p:sp>
      <p:sp>
        <p:nvSpPr>
          <p:cNvPr id="6" name="Tijdelijke aanduiding voor inhoud 5"/>
          <p:cNvSpPr>
            <a:spLocks noGrp="1"/>
          </p:cNvSpPr>
          <p:nvPr>
            <p:ph sz="quarter" idx="4"/>
          </p:nvPr>
        </p:nvSpPr>
        <p:spPr>
          <a:xfrm>
            <a:off x="21578649" y="9590203"/>
            <a:ext cx="18777741" cy="17423758"/>
          </a:xfrm>
        </p:spPr>
        <p:txBody>
          <a:bodyPr/>
          <a:lstStyle>
            <a:lvl1pPr>
              <a:defRPr sz="2382"/>
            </a:lvl1pPr>
            <a:lvl2pPr>
              <a:defRPr sz="1985"/>
            </a:lvl2pPr>
            <a:lvl3pPr>
              <a:defRPr sz="1786"/>
            </a:lvl3pPr>
            <a:lvl4pPr>
              <a:defRPr sz="1588"/>
            </a:lvl4pPr>
            <a:lvl5pPr>
              <a:defRPr sz="1588"/>
            </a:lvl5pPr>
            <a:lvl6pPr>
              <a:defRPr sz="1588"/>
            </a:lvl6pPr>
            <a:lvl7pPr>
              <a:defRPr sz="1588"/>
            </a:lvl7pPr>
            <a:lvl8pPr>
              <a:defRPr sz="1588"/>
            </a:lvl8pPr>
            <a:lvl9pPr>
              <a:defRPr sz="158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624E2F66-4EA6-2919-1155-A4FE6D484BF1}"/>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8" name="Rectangle 5">
            <a:extLst>
              <a:ext uri="{FF2B5EF4-FFF2-40B4-BE49-F238E27FC236}">
                <a16:creationId xmlns:a16="http://schemas.microsoft.com/office/drawing/2014/main" id="{B8B24E0D-712C-22E8-3C1D-815AF0CE30D3}"/>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9" name="Rectangle 6">
            <a:extLst>
              <a:ext uri="{FF2B5EF4-FFF2-40B4-BE49-F238E27FC236}">
                <a16:creationId xmlns:a16="http://schemas.microsoft.com/office/drawing/2014/main" id="{67C8E1A1-F6D7-93A6-40B5-264CC03AD8EC}"/>
              </a:ext>
            </a:extLst>
          </p:cNvPr>
          <p:cNvSpPr>
            <a:spLocks noGrp="1" noChangeArrowheads="1"/>
          </p:cNvSpPr>
          <p:nvPr>
            <p:ph type="sldNum" sz="quarter" idx="12"/>
          </p:nvPr>
        </p:nvSpPr>
        <p:spPr>
          <a:ln/>
        </p:spPr>
        <p:txBody>
          <a:bodyPr/>
          <a:lstStyle>
            <a:lvl1pPr>
              <a:defRPr/>
            </a:lvl1pPr>
          </a:lstStyle>
          <a:p>
            <a:fld id="{B69A5987-B799-44B3-8C33-1CEA91909F5D}" type="slidenum">
              <a:rPr lang="nl-NL" altLang="nl-NL"/>
              <a:pPr/>
              <a:t>‹nr.›</a:t>
            </a:fld>
            <a:endParaRPr lang="nl-NL" altLang="nl-NL" dirty="0"/>
          </a:p>
        </p:txBody>
      </p:sp>
    </p:spTree>
    <p:extLst>
      <p:ext uri="{BB962C8B-B14F-4D97-AF65-F5344CB8AC3E}">
        <p14:creationId xmlns:p14="http://schemas.microsoft.com/office/powerpoint/2010/main" val="40730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BCC64FF9-B4B6-7BB1-1939-95E89F0E427F}"/>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4" name="Rectangle 5">
            <a:extLst>
              <a:ext uri="{FF2B5EF4-FFF2-40B4-BE49-F238E27FC236}">
                <a16:creationId xmlns:a16="http://schemas.microsoft.com/office/drawing/2014/main" id="{22370D5D-6706-A298-66D5-5BEC154BE8A3}"/>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5" name="Rectangle 6">
            <a:extLst>
              <a:ext uri="{FF2B5EF4-FFF2-40B4-BE49-F238E27FC236}">
                <a16:creationId xmlns:a16="http://schemas.microsoft.com/office/drawing/2014/main" id="{02E09FF5-05F3-F833-9E3B-F1EBE1560E37}"/>
              </a:ext>
            </a:extLst>
          </p:cNvPr>
          <p:cNvSpPr>
            <a:spLocks noGrp="1" noChangeArrowheads="1"/>
          </p:cNvSpPr>
          <p:nvPr>
            <p:ph type="sldNum" sz="quarter" idx="12"/>
          </p:nvPr>
        </p:nvSpPr>
        <p:spPr>
          <a:ln/>
        </p:spPr>
        <p:txBody>
          <a:bodyPr/>
          <a:lstStyle>
            <a:lvl1pPr>
              <a:defRPr/>
            </a:lvl1pPr>
          </a:lstStyle>
          <a:p>
            <a:fld id="{B0EFC458-C760-4A22-B918-3AEB4F494B8A}" type="slidenum">
              <a:rPr lang="nl-NL" altLang="nl-NL"/>
              <a:pPr/>
              <a:t>‹nr.›</a:t>
            </a:fld>
            <a:endParaRPr lang="nl-NL" altLang="nl-NL" dirty="0"/>
          </a:p>
        </p:txBody>
      </p:sp>
    </p:spTree>
    <p:extLst>
      <p:ext uri="{BB962C8B-B14F-4D97-AF65-F5344CB8AC3E}">
        <p14:creationId xmlns:p14="http://schemas.microsoft.com/office/powerpoint/2010/main" val="152692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4AAE06-DBEB-C06E-FF33-4D4192690D1D}"/>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3" name="Rectangle 5">
            <a:extLst>
              <a:ext uri="{FF2B5EF4-FFF2-40B4-BE49-F238E27FC236}">
                <a16:creationId xmlns:a16="http://schemas.microsoft.com/office/drawing/2014/main" id="{4184B650-A529-BC42-54EA-3879107B59C5}"/>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4" name="Rectangle 6">
            <a:extLst>
              <a:ext uri="{FF2B5EF4-FFF2-40B4-BE49-F238E27FC236}">
                <a16:creationId xmlns:a16="http://schemas.microsoft.com/office/drawing/2014/main" id="{9199EF3D-9837-C96B-B97C-4CA7D4E211A4}"/>
              </a:ext>
            </a:extLst>
          </p:cNvPr>
          <p:cNvSpPr>
            <a:spLocks noGrp="1" noChangeArrowheads="1"/>
          </p:cNvSpPr>
          <p:nvPr>
            <p:ph type="sldNum" sz="quarter" idx="12"/>
          </p:nvPr>
        </p:nvSpPr>
        <p:spPr>
          <a:ln/>
        </p:spPr>
        <p:txBody>
          <a:bodyPr/>
          <a:lstStyle>
            <a:lvl1pPr>
              <a:defRPr/>
            </a:lvl1pPr>
          </a:lstStyle>
          <a:p>
            <a:fld id="{6F94D308-0247-46A6-B936-9B83225E1FC8}" type="slidenum">
              <a:rPr lang="nl-NL" altLang="nl-NL"/>
              <a:pPr/>
              <a:t>‹nr.›</a:t>
            </a:fld>
            <a:endParaRPr lang="nl-NL" altLang="nl-NL" dirty="0"/>
          </a:p>
        </p:txBody>
      </p:sp>
    </p:spTree>
    <p:extLst>
      <p:ext uri="{BB962C8B-B14F-4D97-AF65-F5344CB8AC3E}">
        <p14:creationId xmlns:p14="http://schemas.microsoft.com/office/powerpoint/2010/main" val="268223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23523" y="1203334"/>
            <a:ext cx="13976184" cy="5124075"/>
          </a:xfrm>
        </p:spPr>
        <p:txBody>
          <a:bodyPr anchor="b"/>
          <a:lstStyle>
            <a:lvl1pPr algn="l">
              <a:defRPr sz="1985" b="1"/>
            </a:lvl1pPr>
          </a:lstStyle>
          <a:p>
            <a:r>
              <a:rPr lang="nl-NL"/>
              <a:t>Klik om de stijl te bewerken</a:t>
            </a:r>
          </a:p>
        </p:txBody>
      </p:sp>
      <p:sp>
        <p:nvSpPr>
          <p:cNvPr id="3" name="Tijdelijke aanduiding voor inhoud 2"/>
          <p:cNvSpPr>
            <a:spLocks noGrp="1"/>
          </p:cNvSpPr>
          <p:nvPr>
            <p:ph idx="1"/>
          </p:nvPr>
        </p:nvSpPr>
        <p:spPr>
          <a:xfrm>
            <a:off x="16608534" y="1203334"/>
            <a:ext cx="23747856" cy="25810626"/>
          </a:xfrm>
        </p:spPr>
        <p:txBody>
          <a:bodyPr/>
          <a:lstStyle>
            <a:lvl1pPr>
              <a:defRPr sz="3175"/>
            </a:lvl1pPr>
            <a:lvl2pPr>
              <a:defRPr sz="2778"/>
            </a:lvl2pPr>
            <a:lvl3pPr>
              <a:defRPr sz="2382"/>
            </a:lvl3pPr>
            <a:lvl4pPr>
              <a:defRPr sz="1985"/>
            </a:lvl4pPr>
            <a:lvl5pPr>
              <a:defRPr sz="1985"/>
            </a:lvl5pPr>
            <a:lvl6pPr>
              <a:defRPr sz="1985"/>
            </a:lvl6pPr>
            <a:lvl7pPr>
              <a:defRPr sz="1985"/>
            </a:lvl7pPr>
            <a:lvl8pPr>
              <a:defRPr sz="1985"/>
            </a:lvl8pPr>
            <a:lvl9pPr>
              <a:defRPr sz="198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2123523" y="6327409"/>
            <a:ext cx="13976184" cy="20686551"/>
          </a:xfrm>
        </p:spPr>
        <p:txBody>
          <a:bodyPr/>
          <a:lstStyle>
            <a:lvl1pPr marL="0" indent="0">
              <a:buNone/>
              <a:defRPr sz="1389"/>
            </a:lvl1pPr>
            <a:lvl2pPr marL="453680" indent="0">
              <a:buNone/>
              <a:defRPr sz="1191"/>
            </a:lvl2pPr>
            <a:lvl3pPr marL="907359" indent="0">
              <a:buNone/>
              <a:defRPr sz="992"/>
            </a:lvl3pPr>
            <a:lvl4pPr marL="1361039" indent="0">
              <a:buNone/>
              <a:defRPr sz="893"/>
            </a:lvl4pPr>
            <a:lvl5pPr marL="1814718" indent="0">
              <a:buNone/>
              <a:defRPr sz="893"/>
            </a:lvl5pPr>
            <a:lvl6pPr marL="2268398" indent="0">
              <a:buNone/>
              <a:defRPr sz="893"/>
            </a:lvl6pPr>
            <a:lvl7pPr marL="2722077" indent="0">
              <a:buNone/>
              <a:defRPr sz="893"/>
            </a:lvl7pPr>
            <a:lvl8pPr marL="3175757" indent="0">
              <a:buNone/>
              <a:defRPr sz="893"/>
            </a:lvl8pPr>
            <a:lvl9pPr marL="3629436" indent="0">
              <a:buNone/>
              <a:defRPr sz="893"/>
            </a:lvl9pPr>
          </a:lstStyle>
          <a:p>
            <a:pPr lvl="0"/>
            <a:r>
              <a:rPr lang="nl-NL"/>
              <a:t>Klik om de modelstijlen te bewerken</a:t>
            </a:r>
          </a:p>
        </p:txBody>
      </p:sp>
      <p:sp>
        <p:nvSpPr>
          <p:cNvPr id="5" name="Rectangle 4">
            <a:extLst>
              <a:ext uri="{FF2B5EF4-FFF2-40B4-BE49-F238E27FC236}">
                <a16:creationId xmlns:a16="http://schemas.microsoft.com/office/drawing/2014/main" id="{22BE7845-E7F1-AB2F-5D88-5D81617A919E}"/>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6" name="Rectangle 5">
            <a:extLst>
              <a:ext uri="{FF2B5EF4-FFF2-40B4-BE49-F238E27FC236}">
                <a16:creationId xmlns:a16="http://schemas.microsoft.com/office/drawing/2014/main" id="{7C371DD1-4E0B-AE3B-FDDC-D174D5FAD2FD}"/>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7" name="Rectangle 6">
            <a:extLst>
              <a:ext uri="{FF2B5EF4-FFF2-40B4-BE49-F238E27FC236}">
                <a16:creationId xmlns:a16="http://schemas.microsoft.com/office/drawing/2014/main" id="{1EEADC7A-E76B-0757-DD19-0176E2627257}"/>
              </a:ext>
            </a:extLst>
          </p:cNvPr>
          <p:cNvSpPr>
            <a:spLocks noGrp="1" noChangeArrowheads="1"/>
          </p:cNvSpPr>
          <p:nvPr>
            <p:ph type="sldNum" sz="quarter" idx="12"/>
          </p:nvPr>
        </p:nvSpPr>
        <p:spPr>
          <a:ln/>
        </p:spPr>
        <p:txBody>
          <a:bodyPr/>
          <a:lstStyle>
            <a:lvl1pPr>
              <a:defRPr/>
            </a:lvl1pPr>
          </a:lstStyle>
          <a:p>
            <a:fld id="{E4E7FCAB-689B-4ED3-B286-6974E2570D04}" type="slidenum">
              <a:rPr lang="nl-NL" altLang="nl-NL"/>
              <a:pPr/>
              <a:t>‹nr.›</a:t>
            </a:fld>
            <a:endParaRPr lang="nl-NL" altLang="nl-NL" dirty="0"/>
          </a:p>
        </p:txBody>
      </p:sp>
    </p:spTree>
    <p:extLst>
      <p:ext uri="{BB962C8B-B14F-4D97-AF65-F5344CB8AC3E}">
        <p14:creationId xmlns:p14="http://schemas.microsoft.com/office/powerpoint/2010/main" val="99527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27110" y="21168519"/>
            <a:ext cx="25487003" cy="2498621"/>
          </a:xfrm>
        </p:spPr>
        <p:txBody>
          <a:bodyPr anchor="b"/>
          <a:lstStyle>
            <a:lvl1pPr algn="l">
              <a:defRPr sz="1985" b="1"/>
            </a:lvl1pPr>
          </a:lstStyle>
          <a:p>
            <a:r>
              <a:rPr lang="nl-NL"/>
              <a:t>Klik om de stijl te bewerken</a:t>
            </a:r>
          </a:p>
        </p:txBody>
      </p:sp>
      <p:sp>
        <p:nvSpPr>
          <p:cNvPr id="3" name="Tijdelijke aanduiding voor afbeelding 2"/>
          <p:cNvSpPr>
            <a:spLocks noGrp="1"/>
          </p:cNvSpPr>
          <p:nvPr>
            <p:ph type="pic" idx="1"/>
          </p:nvPr>
        </p:nvSpPr>
        <p:spPr>
          <a:xfrm>
            <a:off x="8327110" y="2701554"/>
            <a:ext cx="25487003" cy="18145125"/>
          </a:xfrm>
        </p:spPr>
        <p:txBody>
          <a:bodyPr/>
          <a:lstStyle>
            <a:lvl1pPr marL="0" indent="0">
              <a:buNone/>
              <a:defRPr sz="3175"/>
            </a:lvl1pPr>
            <a:lvl2pPr marL="453680" indent="0">
              <a:buNone/>
              <a:defRPr sz="2778"/>
            </a:lvl2pPr>
            <a:lvl3pPr marL="907359" indent="0">
              <a:buNone/>
              <a:defRPr sz="2382"/>
            </a:lvl3pPr>
            <a:lvl4pPr marL="1361039" indent="0">
              <a:buNone/>
              <a:defRPr sz="1985"/>
            </a:lvl4pPr>
            <a:lvl5pPr marL="1814718" indent="0">
              <a:buNone/>
              <a:defRPr sz="1985"/>
            </a:lvl5pPr>
            <a:lvl6pPr marL="2268398" indent="0">
              <a:buNone/>
              <a:defRPr sz="1985"/>
            </a:lvl6pPr>
            <a:lvl7pPr marL="2722077" indent="0">
              <a:buNone/>
              <a:defRPr sz="1985"/>
            </a:lvl7pPr>
            <a:lvl8pPr marL="3175757" indent="0">
              <a:buNone/>
              <a:defRPr sz="1985"/>
            </a:lvl8pPr>
            <a:lvl9pPr marL="3629436" indent="0">
              <a:buNone/>
              <a:defRPr sz="1985"/>
            </a:lvl9pPr>
          </a:lstStyle>
          <a:p>
            <a:pPr lvl="0"/>
            <a:endParaRPr lang="nl-NL" noProof="0" dirty="0"/>
          </a:p>
        </p:txBody>
      </p:sp>
      <p:sp>
        <p:nvSpPr>
          <p:cNvPr id="4" name="Tijdelijke aanduiding voor tekst 3"/>
          <p:cNvSpPr>
            <a:spLocks noGrp="1"/>
          </p:cNvSpPr>
          <p:nvPr>
            <p:ph type="body" sz="half" idx="2"/>
          </p:nvPr>
        </p:nvSpPr>
        <p:spPr>
          <a:xfrm>
            <a:off x="8327110" y="23667140"/>
            <a:ext cx="25487003" cy="3549754"/>
          </a:xfrm>
        </p:spPr>
        <p:txBody>
          <a:bodyPr/>
          <a:lstStyle>
            <a:lvl1pPr marL="0" indent="0">
              <a:buNone/>
              <a:defRPr sz="1389"/>
            </a:lvl1pPr>
            <a:lvl2pPr marL="453680" indent="0">
              <a:buNone/>
              <a:defRPr sz="1191"/>
            </a:lvl2pPr>
            <a:lvl3pPr marL="907359" indent="0">
              <a:buNone/>
              <a:defRPr sz="992"/>
            </a:lvl3pPr>
            <a:lvl4pPr marL="1361039" indent="0">
              <a:buNone/>
              <a:defRPr sz="893"/>
            </a:lvl4pPr>
            <a:lvl5pPr marL="1814718" indent="0">
              <a:buNone/>
              <a:defRPr sz="893"/>
            </a:lvl5pPr>
            <a:lvl6pPr marL="2268398" indent="0">
              <a:buNone/>
              <a:defRPr sz="893"/>
            </a:lvl6pPr>
            <a:lvl7pPr marL="2722077" indent="0">
              <a:buNone/>
              <a:defRPr sz="893"/>
            </a:lvl7pPr>
            <a:lvl8pPr marL="3175757" indent="0">
              <a:buNone/>
              <a:defRPr sz="893"/>
            </a:lvl8pPr>
            <a:lvl9pPr marL="3629436" indent="0">
              <a:buNone/>
              <a:defRPr sz="893"/>
            </a:lvl9pPr>
          </a:lstStyle>
          <a:p>
            <a:pPr lvl="0"/>
            <a:r>
              <a:rPr lang="nl-NL"/>
              <a:t>Klik om de modelstijlen te bewerken</a:t>
            </a:r>
          </a:p>
        </p:txBody>
      </p:sp>
      <p:sp>
        <p:nvSpPr>
          <p:cNvPr id="5" name="Rectangle 4">
            <a:extLst>
              <a:ext uri="{FF2B5EF4-FFF2-40B4-BE49-F238E27FC236}">
                <a16:creationId xmlns:a16="http://schemas.microsoft.com/office/drawing/2014/main" id="{79E20F63-928B-524C-A4F0-FFB2112A856E}"/>
              </a:ext>
            </a:extLst>
          </p:cNvPr>
          <p:cNvSpPr>
            <a:spLocks noGrp="1" noChangeArrowheads="1"/>
          </p:cNvSpPr>
          <p:nvPr>
            <p:ph type="dt" sz="half" idx="10"/>
          </p:nvPr>
        </p:nvSpPr>
        <p:spPr>
          <a:ln/>
        </p:spPr>
        <p:txBody>
          <a:bodyPr/>
          <a:lstStyle>
            <a:lvl1pPr>
              <a:defRPr/>
            </a:lvl1pPr>
          </a:lstStyle>
          <a:p>
            <a:pPr>
              <a:defRPr/>
            </a:pPr>
            <a:endParaRPr lang="nl-NL" dirty="0"/>
          </a:p>
        </p:txBody>
      </p:sp>
      <p:sp>
        <p:nvSpPr>
          <p:cNvPr id="6" name="Rectangle 5">
            <a:extLst>
              <a:ext uri="{FF2B5EF4-FFF2-40B4-BE49-F238E27FC236}">
                <a16:creationId xmlns:a16="http://schemas.microsoft.com/office/drawing/2014/main" id="{69DB3C51-1DBF-DFBA-FB75-83447438878E}"/>
              </a:ext>
            </a:extLst>
          </p:cNvPr>
          <p:cNvSpPr>
            <a:spLocks noGrp="1" noChangeArrowheads="1"/>
          </p:cNvSpPr>
          <p:nvPr>
            <p:ph type="ftr" sz="quarter" idx="11"/>
          </p:nvPr>
        </p:nvSpPr>
        <p:spPr>
          <a:ln/>
        </p:spPr>
        <p:txBody>
          <a:bodyPr/>
          <a:lstStyle>
            <a:lvl1pPr>
              <a:defRPr/>
            </a:lvl1pPr>
          </a:lstStyle>
          <a:p>
            <a:pPr>
              <a:defRPr/>
            </a:pPr>
            <a:endParaRPr lang="nl-NL" dirty="0"/>
          </a:p>
        </p:txBody>
      </p:sp>
      <p:sp>
        <p:nvSpPr>
          <p:cNvPr id="7" name="Rectangle 6">
            <a:extLst>
              <a:ext uri="{FF2B5EF4-FFF2-40B4-BE49-F238E27FC236}">
                <a16:creationId xmlns:a16="http://schemas.microsoft.com/office/drawing/2014/main" id="{A3BB84C7-6DC3-549B-9983-48B06FE9763F}"/>
              </a:ext>
            </a:extLst>
          </p:cNvPr>
          <p:cNvSpPr>
            <a:spLocks noGrp="1" noChangeArrowheads="1"/>
          </p:cNvSpPr>
          <p:nvPr>
            <p:ph type="sldNum" sz="quarter" idx="12"/>
          </p:nvPr>
        </p:nvSpPr>
        <p:spPr>
          <a:ln/>
        </p:spPr>
        <p:txBody>
          <a:bodyPr/>
          <a:lstStyle>
            <a:lvl1pPr>
              <a:defRPr/>
            </a:lvl1pPr>
          </a:lstStyle>
          <a:p>
            <a:fld id="{235668FD-DBA3-4F5C-9C56-366A656E34C4}" type="slidenum">
              <a:rPr lang="nl-NL" altLang="nl-NL"/>
              <a:pPr/>
              <a:t>‹nr.›</a:t>
            </a:fld>
            <a:endParaRPr lang="nl-NL" altLang="nl-NL" dirty="0"/>
          </a:p>
        </p:txBody>
      </p:sp>
    </p:spTree>
    <p:extLst>
      <p:ext uri="{BB962C8B-B14F-4D97-AF65-F5344CB8AC3E}">
        <p14:creationId xmlns:p14="http://schemas.microsoft.com/office/powerpoint/2010/main" val="137234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C5B5CA1-7780-2C5B-28C3-424D72BA8833}"/>
              </a:ext>
            </a:extLst>
          </p:cNvPr>
          <p:cNvSpPr>
            <a:spLocks noGrp="1" noChangeArrowheads="1"/>
          </p:cNvSpPr>
          <p:nvPr>
            <p:ph type="title"/>
          </p:nvPr>
        </p:nvSpPr>
        <p:spPr bwMode="auto">
          <a:xfrm>
            <a:off x="2123523" y="1211261"/>
            <a:ext cx="38232867" cy="504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ctr" anchorCtr="0" compatLnSpc="1">
            <a:prstTxWarp prst="textNoShape">
              <a:avLst/>
            </a:prstTxWarp>
          </a:bodyPr>
          <a:lstStyle/>
          <a:p>
            <a:pPr lvl="0"/>
            <a:r>
              <a:rPr lang="nl-NL" altLang="nl-NL"/>
              <a:t>Klik om het opmaakprofiel te bewerken</a:t>
            </a:r>
          </a:p>
        </p:txBody>
      </p:sp>
      <p:sp>
        <p:nvSpPr>
          <p:cNvPr id="2051" name="Rectangle 3">
            <a:extLst>
              <a:ext uri="{FF2B5EF4-FFF2-40B4-BE49-F238E27FC236}">
                <a16:creationId xmlns:a16="http://schemas.microsoft.com/office/drawing/2014/main" id="{578C6891-2654-EA30-7E93-B71CFEBDBABC}"/>
              </a:ext>
            </a:extLst>
          </p:cNvPr>
          <p:cNvSpPr>
            <a:spLocks noGrp="1" noChangeArrowheads="1"/>
          </p:cNvSpPr>
          <p:nvPr>
            <p:ph type="body" idx="1"/>
          </p:nvPr>
        </p:nvSpPr>
        <p:spPr bwMode="auto">
          <a:xfrm>
            <a:off x="2123523" y="7056702"/>
            <a:ext cx="38232867" cy="1995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3D06BFD8-48E7-A855-D581-E0E42CE2758D}"/>
              </a:ext>
            </a:extLst>
          </p:cNvPr>
          <p:cNvSpPr>
            <a:spLocks noGrp="1" noChangeArrowheads="1"/>
          </p:cNvSpPr>
          <p:nvPr>
            <p:ph type="dt" sz="half" idx="2"/>
          </p:nvPr>
        </p:nvSpPr>
        <p:spPr bwMode="auto">
          <a:xfrm>
            <a:off x="2123523" y="27538734"/>
            <a:ext cx="9911875" cy="2099095"/>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defRPr sz="6351">
                <a:latin typeface="Arial" charset="0"/>
              </a:defRPr>
            </a:lvl1pPr>
          </a:lstStyle>
          <a:p>
            <a:pPr>
              <a:defRPr/>
            </a:pPr>
            <a:endParaRPr lang="nl-NL" dirty="0"/>
          </a:p>
        </p:txBody>
      </p:sp>
      <p:sp>
        <p:nvSpPr>
          <p:cNvPr id="1029" name="Rectangle 5">
            <a:extLst>
              <a:ext uri="{FF2B5EF4-FFF2-40B4-BE49-F238E27FC236}">
                <a16:creationId xmlns:a16="http://schemas.microsoft.com/office/drawing/2014/main" id="{22903CF6-1696-0C9B-2A8C-2D32B2F3F4DC}"/>
              </a:ext>
            </a:extLst>
          </p:cNvPr>
          <p:cNvSpPr>
            <a:spLocks noGrp="1" noChangeArrowheads="1"/>
          </p:cNvSpPr>
          <p:nvPr>
            <p:ph type="ftr" sz="quarter" idx="3"/>
          </p:nvPr>
        </p:nvSpPr>
        <p:spPr bwMode="auto">
          <a:xfrm>
            <a:off x="14513367" y="27538734"/>
            <a:ext cx="13453180" cy="2099095"/>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ctr">
              <a:defRPr sz="6351">
                <a:latin typeface="Arial" charset="0"/>
              </a:defRPr>
            </a:lvl1pPr>
          </a:lstStyle>
          <a:p>
            <a:pPr>
              <a:defRPr/>
            </a:pPr>
            <a:endParaRPr lang="nl-NL" dirty="0"/>
          </a:p>
        </p:txBody>
      </p:sp>
      <p:sp>
        <p:nvSpPr>
          <p:cNvPr id="1030" name="Rectangle 6">
            <a:extLst>
              <a:ext uri="{FF2B5EF4-FFF2-40B4-BE49-F238E27FC236}">
                <a16:creationId xmlns:a16="http://schemas.microsoft.com/office/drawing/2014/main" id="{03C0C228-1BF2-198E-783C-81DEF66C428E}"/>
              </a:ext>
            </a:extLst>
          </p:cNvPr>
          <p:cNvSpPr>
            <a:spLocks noGrp="1" noChangeArrowheads="1"/>
          </p:cNvSpPr>
          <p:nvPr>
            <p:ph type="sldNum" sz="quarter" idx="4"/>
          </p:nvPr>
        </p:nvSpPr>
        <p:spPr bwMode="auto">
          <a:xfrm>
            <a:off x="30444515" y="27538734"/>
            <a:ext cx="9911875" cy="2099095"/>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r">
              <a:defRPr sz="6351"/>
            </a:lvl1pPr>
          </a:lstStyle>
          <a:p>
            <a:fld id="{6EBE3499-002C-4D00-9A47-E4C7377F3C46}" type="slidenum">
              <a:rPr lang="nl-NL" altLang="nl-NL"/>
              <a:pPr/>
              <a:t>‹nr.›</a:t>
            </a:fld>
            <a:endParaRPr lang="nl-NL" alt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44552" rtl="0" eaLnBrk="0" fontAlgn="base" hangingPunct="0">
        <a:spcBef>
          <a:spcPct val="0"/>
        </a:spcBef>
        <a:spcAft>
          <a:spcPct val="0"/>
        </a:spcAft>
        <a:defRPr sz="19945">
          <a:solidFill>
            <a:schemeClr val="tx2"/>
          </a:solidFill>
          <a:latin typeface="+mj-lt"/>
          <a:ea typeface="+mj-ea"/>
          <a:cs typeface="+mj-cs"/>
        </a:defRPr>
      </a:lvl1pPr>
      <a:lvl2pPr algn="ctr" defTabSz="4144552" rtl="0" eaLnBrk="0" fontAlgn="base" hangingPunct="0">
        <a:spcBef>
          <a:spcPct val="0"/>
        </a:spcBef>
        <a:spcAft>
          <a:spcPct val="0"/>
        </a:spcAft>
        <a:defRPr sz="19945">
          <a:solidFill>
            <a:schemeClr val="tx2"/>
          </a:solidFill>
          <a:latin typeface="Arial" charset="0"/>
        </a:defRPr>
      </a:lvl2pPr>
      <a:lvl3pPr algn="ctr" defTabSz="4144552" rtl="0" eaLnBrk="0" fontAlgn="base" hangingPunct="0">
        <a:spcBef>
          <a:spcPct val="0"/>
        </a:spcBef>
        <a:spcAft>
          <a:spcPct val="0"/>
        </a:spcAft>
        <a:defRPr sz="19945">
          <a:solidFill>
            <a:schemeClr val="tx2"/>
          </a:solidFill>
          <a:latin typeface="Arial" charset="0"/>
        </a:defRPr>
      </a:lvl3pPr>
      <a:lvl4pPr algn="ctr" defTabSz="4144552" rtl="0" eaLnBrk="0" fontAlgn="base" hangingPunct="0">
        <a:spcBef>
          <a:spcPct val="0"/>
        </a:spcBef>
        <a:spcAft>
          <a:spcPct val="0"/>
        </a:spcAft>
        <a:defRPr sz="19945">
          <a:solidFill>
            <a:schemeClr val="tx2"/>
          </a:solidFill>
          <a:latin typeface="Arial" charset="0"/>
        </a:defRPr>
      </a:lvl4pPr>
      <a:lvl5pPr algn="ctr" defTabSz="4144552" rtl="0" eaLnBrk="0" fontAlgn="base" hangingPunct="0">
        <a:spcBef>
          <a:spcPct val="0"/>
        </a:spcBef>
        <a:spcAft>
          <a:spcPct val="0"/>
        </a:spcAft>
        <a:defRPr sz="19945">
          <a:solidFill>
            <a:schemeClr val="tx2"/>
          </a:solidFill>
          <a:latin typeface="Arial" charset="0"/>
        </a:defRPr>
      </a:lvl5pPr>
      <a:lvl6pPr marL="453680" algn="ctr" defTabSz="4144552" rtl="0" fontAlgn="base">
        <a:spcBef>
          <a:spcPct val="0"/>
        </a:spcBef>
        <a:spcAft>
          <a:spcPct val="0"/>
        </a:spcAft>
        <a:defRPr sz="19945">
          <a:solidFill>
            <a:schemeClr val="tx2"/>
          </a:solidFill>
          <a:latin typeface="Arial" charset="0"/>
        </a:defRPr>
      </a:lvl6pPr>
      <a:lvl7pPr marL="907359" algn="ctr" defTabSz="4144552" rtl="0" fontAlgn="base">
        <a:spcBef>
          <a:spcPct val="0"/>
        </a:spcBef>
        <a:spcAft>
          <a:spcPct val="0"/>
        </a:spcAft>
        <a:defRPr sz="19945">
          <a:solidFill>
            <a:schemeClr val="tx2"/>
          </a:solidFill>
          <a:latin typeface="Arial" charset="0"/>
        </a:defRPr>
      </a:lvl7pPr>
      <a:lvl8pPr marL="1361039" algn="ctr" defTabSz="4144552" rtl="0" fontAlgn="base">
        <a:spcBef>
          <a:spcPct val="0"/>
        </a:spcBef>
        <a:spcAft>
          <a:spcPct val="0"/>
        </a:spcAft>
        <a:defRPr sz="19945">
          <a:solidFill>
            <a:schemeClr val="tx2"/>
          </a:solidFill>
          <a:latin typeface="Arial" charset="0"/>
        </a:defRPr>
      </a:lvl8pPr>
      <a:lvl9pPr marL="1814718" algn="ctr" defTabSz="4144552" rtl="0" fontAlgn="base">
        <a:spcBef>
          <a:spcPct val="0"/>
        </a:spcBef>
        <a:spcAft>
          <a:spcPct val="0"/>
        </a:spcAft>
        <a:defRPr sz="19945">
          <a:solidFill>
            <a:schemeClr val="tx2"/>
          </a:solidFill>
          <a:latin typeface="Arial" charset="0"/>
        </a:defRPr>
      </a:lvl9pPr>
    </p:titleStyle>
    <p:bodyStyle>
      <a:lvl1pPr marL="1554798" indent="-1554798" algn="l" defTabSz="4144552" rtl="0" eaLnBrk="0" fontAlgn="base" hangingPunct="0">
        <a:spcBef>
          <a:spcPct val="20000"/>
        </a:spcBef>
        <a:spcAft>
          <a:spcPct val="0"/>
        </a:spcAft>
        <a:buChar char="•"/>
        <a:defRPr sz="14488">
          <a:solidFill>
            <a:schemeClr val="tx1"/>
          </a:solidFill>
          <a:latin typeface="+mn-lt"/>
          <a:ea typeface="+mn-ea"/>
          <a:cs typeface="+mn-cs"/>
        </a:defRPr>
      </a:lvl1pPr>
      <a:lvl2pPr marL="3367941" indent="-1296453" algn="l" defTabSz="4144552" rtl="0" eaLnBrk="0" fontAlgn="base" hangingPunct="0">
        <a:spcBef>
          <a:spcPct val="20000"/>
        </a:spcBef>
        <a:spcAft>
          <a:spcPct val="0"/>
        </a:spcAft>
        <a:buChar char="–"/>
        <a:defRPr sz="12701">
          <a:solidFill>
            <a:schemeClr val="tx1"/>
          </a:solidFill>
          <a:latin typeface="+mn-lt"/>
        </a:defRPr>
      </a:lvl2pPr>
      <a:lvl3pPr marL="5181084" indent="-1036532" algn="l" defTabSz="4144552" rtl="0" eaLnBrk="0" fontAlgn="base" hangingPunct="0">
        <a:spcBef>
          <a:spcPct val="20000"/>
        </a:spcBef>
        <a:spcAft>
          <a:spcPct val="0"/>
        </a:spcAft>
        <a:buChar char="•"/>
        <a:defRPr sz="10915">
          <a:solidFill>
            <a:schemeClr val="tx1"/>
          </a:solidFill>
          <a:latin typeface="+mn-lt"/>
        </a:defRPr>
      </a:lvl3pPr>
      <a:lvl4pPr marL="7252572" indent="-1036532" algn="l" defTabSz="4144552" rtl="0" eaLnBrk="0" fontAlgn="base" hangingPunct="0">
        <a:spcBef>
          <a:spcPct val="20000"/>
        </a:spcBef>
        <a:spcAft>
          <a:spcPct val="0"/>
        </a:spcAft>
        <a:buChar char="–"/>
        <a:defRPr sz="9030">
          <a:solidFill>
            <a:schemeClr val="tx1"/>
          </a:solidFill>
          <a:latin typeface="+mn-lt"/>
        </a:defRPr>
      </a:lvl4pPr>
      <a:lvl5pPr marL="9324061" indent="-1034957" algn="l" defTabSz="4144552" rtl="0" eaLnBrk="0" fontAlgn="base" hangingPunct="0">
        <a:spcBef>
          <a:spcPct val="20000"/>
        </a:spcBef>
        <a:spcAft>
          <a:spcPct val="0"/>
        </a:spcAft>
        <a:buChar char="»"/>
        <a:defRPr sz="9030">
          <a:solidFill>
            <a:schemeClr val="tx1"/>
          </a:solidFill>
          <a:latin typeface="+mn-lt"/>
        </a:defRPr>
      </a:lvl5pPr>
      <a:lvl6pPr marL="9777740" indent="-1034957" algn="l" defTabSz="4144552" rtl="0" fontAlgn="base">
        <a:spcBef>
          <a:spcPct val="20000"/>
        </a:spcBef>
        <a:spcAft>
          <a:spcPct val="0"/>
        </a:spcAft>
        <a:buChar char="»"/>
        <a:defRPr sz="9030">
          <a:solidFill>
            <a:schemeClr val="tx1"/>
          </a:solidFill>
          <a:latin typeface="+mn-lt"/>
        </a:defRPr>
      </a:lvl6pPr>
      <a:lvl7pPr marL="10231420" indent="-1034957" algn="l" defTabSz="4144552" rtl="0" fontAlgn="base">
        <a:spcBef>
          <a:spcPct val="20000"/>
        </a:spcBef>
        <a:spcAft>
          <a:spcPct val="0"/>
        </a:spcAft>
        <a:buChar char="»"/>
        <a:defRPr sz="9030">
          <a:solidFill>
            <a:schemeClr val="tx1"/>
          </a:solidFill>
          <a:latin typeface="+mn-lt"/>
        </a:defRPr>
      </a:lvl7pPr>
      <a:lvl8pPr marL="10685099" indent="-1034957" algn="l" defTabSz="4144552" rtl="0" fontAlgn="base">
        <a:spcBef>
          <a:spcPct val="20000"/>
        </a:spcBef>
        <a:spcAft>
          <a:spcPct val="0"/>
        </a:spcAft>
        <a:buChar char="»"/>
        <a:defRPr sz="9030">
          <a:solidFill>
            <a:schemeClr val="tx1"/>
          </a:solidFill>
          <a:latin typeface="+mn-lt"/>
        </a:defRPr>
      </a:lvl8pPr>
      <a:lvl9pPr marL="11138779" indent="-1034957" algn="l" defTabSz="4144552" rtl="0" fontAlgn="base">
        <a:spcBef>
          <a:spcPct val="20000"/>
        </a:spcBef>
        <a:spcAft>
          <a:spcPct val="0"/>
        </a:spcAft>
        <a:buChar char="»"/>
        <a:defRPr sz="9030">
          <a:solidFill>
            <a:schemeClr val="tx1"/>
          </a:solidFill>
          <a:latin typeface="+mn-lt"/>
        </a:defRPr>
      </a:lvl9pPr>
    </p:bodyStyle>
    <p:otherStyle>
      <a:defPPr>
        <a:defRPr lang="nl-NL"/>
      </a:defPPr>
      <a:lvl1pPr marL="0" algn="l" defTabSz="907359" rtl="0" eaLnBrk="1" latinLnBrk="0" hangingPunct="1">
        <a:defRPr sz="1786" kern="1200">
          <a:solidFill>
            <a:schemeClr val="tx1"/>
          </a:solidFill>
          <a:latin typeface="+mn-lt"/>
          <a:ea typeface="+mn-ea"/>
          <a:cs typeface="+mn-cs"/>
        </a:defRPr>
      </a:lvl1pPr>
      <a:lvl2pPr marL="453680" algn="l" defTabSz="907359" rtl="0" eaLnBrk="1" latinLnBrk="0" hangingPunct="1">
        <a:defRPr sz="1786" kern="1200">
          <a:solidFill>
            <a:schemeClr val="tx1"/>
          </a:solidFill>
          <a:latin typeface="+mn-lt"/>
          <a:ea typeface="+mn-ea"/>
          <a:cs typeface="+mn-cs"/>
        </a:defRPr>
      </a:lvl2pPr>
      <a:lvl3pPr marL="907359" algn="l" defTabSz="907359" rtl="0" eaLnBrk="1" latinLnBrk="0" hangingPunct="1">
        <a:defRPr sz="1786" kern="1200">
          <a:solidFill>
            <a:schemeClr val="tx1"/>
          </a:solidFill>
          <a:latin typeface="+mn-lt"/>
          <a:ea typeface="+mn-ea"/>
          <a:cs typeface="+mn-cs"/>
        </a:defRPr>
      </a:lvl3pPr>
      <a:lvl4pPr marL="1361039" algn="l" defTabSz="907359" rtl="0" eaLnBrk="1" latinLnBrk="0" hangingPunct="1">
        <a:defRPr sz="1786" kern="1200">
          <a:solidFill>
            <a:schemeClr val="tx1"/>
          </a:solidFill>
          <a:latin typeface="+mn-lt"/>
          <a:ea typeface="+mn-ea"/>
          <a:cs typeface="+mn-cs"/>
        </a:defRPr>
      </a:lvl4pPr>
      <a:lvl5pPr marL="1814718" algn="l" defTabSz="907359" rtl="0" eaLnBrk="1" latinLnBrk="0" hangingPunct="1">
        <a:defRPr sz="1786" kern="1200">
          <a:solidFill>
            <a:schemeClr val="tx1"/>
          </a:solidFill>
          <a:latin typeface="+mn-lt"/>
          <a:ea typeface="+mn-ea"/>
          <a:cs typeface="+mn-cs"/>
        </a:defRPr>
      </a:lvl5pPr>
      <a:lvl6pPr marL="2268398" algn="l" defTabSz="907359" rtl="0" eaLnBrk="1" latinLnBrk="0" hangingPunct="1">
        <a:defRPr sz="1786" kern="1200">
          <a:solidFill>
            <a:schemeClr val="tx1"/>
          </a:solidFill>
          <a:latin typeface="+mn-lt"/>
          <a:ea typeface="+mn-ea"/>
          <a:cs typeface="+mn-cs"/>
        </a:defRPr>
      </a:lvl6pPr>
      <a:lvl7pPr marL="2722077" algn="l" defTabSz="907359" rtl="0" eaLnBrk="1" latinLnBrk="0" hangingPunct="1">
        <a:defRPr sz="1786" kern="1200">
          <a:solidFill>
            <a:schemeClr val="tx1"/>
          </a:solidFill>
          <a:latin typeface="+mn-lt"/>
          <a:ea typeface="+mn-ea"/>
          <a:cs typeface="+mn-cs"/>
        </a:defRPr>
      </a:lvl7pPr>
      <a:lvl8pPr marL="3175757" algn="l" defTabSz="907359" rtl="0" eaLnBrk="1" latinLnBrk="0" hangingPunct="1">
        <a:defRPr sz="1786" kern="1200">
          <a:solidFill>
            <a:schemeClr val="tx1"/>
          </a:solidFill>
          <a:latin typeface="+mn-lt"/>
          <a:ea typeface="+mn-ea"/>
          <a:cs typeface="+mn-cs"/>
        </a:defRPr>
      </a:lvl8pPr>
      <a:lvl9pPr marL="3629436" algn="l" defTabSz="907359"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l.vandervoort@dimence.nl"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Afbeelding 3" descr="Afbeelding met tekening, schets, illustratie, tekenfilm&#10;&#10;Automatisch gegenereerde beschrijving">
            <a:extLst>
              <a:ext uri="{FF2B5EF4-FFF2-40B4-BE49-F238E27FC236}">
                <a16:creationId xmlns:a16="http://schemas.microsoft.com/office/drawing/2014/main" id="{593DDD0E-88B8-8586-E811-9F5BA7EDA20D}"/>
              </a:ext>
            </a:extLst>
          </p:cNvPr>
          <p:cNvPicPr>
            <a:picLocks noChangeAspect="1"/>
          </p:cNvPicPr>
          <p:nvPr/>
        </p:nvPicPr>
        <p:blipFill rotWithShape="1">
          <a:blip r:embed="rId4">
            <a:extLst>
              <a:ext uri="{28A0092B-C50C-407E-A947-70E740481C1C}">
                <a14:useLocalDpi xmlns:a14="http://schemas.microsoft.com/office/drawing/2010/main" val="0"/>
              </a:ext>
            </a:extLst>
          </a:blip>
          <a:srcRect t="21372" b="26684"/>
          <a:stretch/>
        </p:blipFill>
        <p:spPr>
          <a:xfrm>
            <a:off x="3840345" y="25002024"/>
            <a:ext cx="6886443" cy="5059871"/>
          </a:xfrm>
          <a:prstGeom prst="rect">
            <a:avLst/>
          </a:prstGeom>
          <a:effectLst>
            <a:reflection stA="0" endPos="65000" dist="50800" dir="5400000" sy="-100000" algn="bl" rotWithShape="0"/>
          </a:effectLst>
        </p:spPr>
      </p:pic>
      <p:sp>
        <p:nvSpPr>
          <p:cNvPr id="1045" name="Rectangle 3">
            <a:extLst>
              <a:ext uri="{FF2B5EF4-FFF2-40B4-BE49-F238E27FC236}">
                <a16:creationId xmlns:a16="http://schemas.microsoft.com/office/drawing/2014/main" id="{6B704745-5AAC-565C-5BC8-0D6284997731}"/>
              </a:ext>
            </a:extLst>
          </p:cNvPr>
          <p:cNvSpPr>
            <a:spLocks noGrp="1" noChangeAspect="1" noChangeArrowheads="1"/>
          </p:cNvSpPr>
          <p:nvPr>
            <p:ph type="subTitle" idx="1"/>
          </p:nvPr>
        </p:nvSpPr>
        <p:spPr>
          <a:xfrm>
            <a:off x="914922" y="8351392"/>
            <a:ext cx="12634158" cy="20954328"/>
          </a:xfrm>
          <a:noFill/>
        </p:spPr>
        <p:txBody>
          <a:bodyPr/>
          <a:lstStyle/>
          <a:p>
            <a:pPr algn="l" eaLnBrk="1" hangingPunct="1">
              <a:lnSpc>
                <a:spcPct val="150000"/>
              </a:lnSpc>
              <a:defRPr/>
            </a:pPr>
            <a:r>
              <a:rPr lang="nl-NL" sz="3600" b="1" dirty="0">
                <a:solidFill>
                  <a:srgbClr val="81197F"/>
                </a:solidFill>
                <a:latin typeface="Verdana" pitchFamily="34" charset="0"/>
              </a:rPr>
              <a:t>Aanleiding</a:t>
            </a:r>
          </a:p>
          <a:p>
            <a:pPr marL="453680" indent="-453680" algn="l">
              <a:lnSpc>
                <a:spcPct val="150000"/>
              </a:lnSpc>
              <a:buFont typeface="Arial" panose="020B0604020202020204" pitchFamily="34" charset="0"/>
              <a:buChar char="•"/>
            </a:pPr>
            <a:r>
              <a:rPr lang="nl-NL" sz="3200" dirty="0">
                <a:latin typeface="Verdana" pitchFamily="34" charset="0"/>
                <a:ea typeface="Verdana" pitchFamily="34" charset="0"/>
                <a:cs typeface="Verdana" pitchFamily="34" charset="0"/>
              </a:rPr>
              <a:t>Tot 40% van de mensen met een bipolaire stoornis heeft een comorbiditeit met een posttraumatische stressstoornis. Dit kan zorgen voor een zwaardere ziektelast, een slechtere kwaliteit van leven en een toename van suïcidaliteit.</a:t>
            </a:r>
          </a:p>
          <a:p>
            <a:pPr marL="453680" indent="-453680" algn="l">
              <a:lnSpc>
                <a:spcPct val="150000"/>
              </a:lnSpc>
              <a:buFont typeface="Arial" panose="020B0604020202020204" pitchFamily="34" charset="0"/>
              <a:buChar char="•"/>
            </a:pPr>
            <a:r>
              <a:rPr lang="nl-NL" sz="3200" dirty="0">
                <a:latin typeface="Verdana" pitchFamily="34" charset="0"/>
                <a:ea typeface="Verdana" pitchFamily="34" charset="0"/>
                <a:cs typeface="Verdana" pitchFamily="34" charset="0"/>
              </a:rPr>
              <a:t>Het herkennen van traumagerelateerde klachten kan worden bemoeilijkt door overlappende symptomatologie, zoals prikkelbaarheid, roekeloosheid, cognitieve klachten, een wisselende stemming en een verstoord slaapritme. Gevoelens van schuld en schaamte en vermijding om over een trauma te praten zijn van invloed op het uiten van de klachten.</a:t>
            </a:r>
          </a:p>
          <a:p>
            <a:pPr algn="l" eaLnBrk="1" hangingPunct="1">
              <a:lnSpc>
                <a:spcPct val="150000"/>
              </a:lnSpc>
              <a:defRPr/>
            </a:pPr>
            <a:endParaRPr lang="nl-NL" sz="3600" b="1" dirty="0">
              <a:solidFill>
                <a:srgbClr val="81197F"/>
              </a:solidFill>
              <a:latin typeface="Verdana" pitchFamily="34" charset="0"/>
            </a:endParaRPr>
          </a:p>
          <a:p>
            <a:pPr algn="l" eaLnBrk="1" hangingPunct="1">
              <a:lnSpc>
                <a:spcPct val="150000"/>
              </a:lnSpc>
              <a:defRPr/>
            </a:pPr>
            <a:r>
              <a:rPr lang="nl-NL" sz="3600" b="1" dirty="0">
                <a:solidFill>
                  <a:srgbClr val="81197F"/>
                </a:solidFill>
                <a:latin typeface="Verdana" pitchFamily="34" charset="0"/>
              </a:rPr>
              <a:t>Doel</a:t>
            </a:r>
          </a:p>
          <a:p>
            <a:pPr marL="571500" indent="-571500" algn="l" eaLnBrk="1" hangingPunct="1">
              <a:lnSpc>
                <a:spcPct val="150000"/>
              </a:lnSpc>
              <a:buFont typeface="Arial" panose="020B0604020202020204" pitchFamily="34" charset="0"/>
              <a:buChar char="•"/>
              <a:defRPr/>
            </a:pPr>
            <a:r>
              <a:rPr lang="nl-NL" sz="3200" dirty="0">
                <a:latin typeface="Verdana" pitchFamily="34" charset="0"/>
                <a:ea typeface="Verdana" pitchFamily="34" charset="0"/>
                <a:cs typeface="Verdana" pitchFamily="34" charset="0"/>
              </a:rPr>
              <a:t>Een beeld vormen van de belemmerende en bevorderende factoren, die bijdragen aan het initiëren van een traumagerichte behandeling bij mensen met een bipolaire stoornis.</a:t>
            </a:r>
          </a:p>
          <a:p>
            <a:pPr marL="571500" indent="-571500" algn="l" eaLnBrk="1" hangingPunct="1">
              <a:lnSpc>
                <a:spcPct val="150000"/>
              </a:lnSpc>
              <a:buFont typeface="Arial" panose="020B0604020202020204" pitchFamily="34" charset="0"/>
              <a:buChar char="•"/>
              <a:defRPr/>
            </a:pPr>
            <a:r>
              <a:rPr lang="nl-NL" sz="3200" dirty="0">
                <a:latin typeface="Verdana" pitchFamily="34" charset="0"/>
                <a:ea typeface="Verdana" pitchFamily="34" charset="0"/>
                <a:cs typeface="Verdana" pitchFamily="34" charset="0"/>
              </a:rPr>
              <a:t>Het verbeteren van de kwaliteit van zorg bij deze doelgroep.</a:t>
            </a:r>
          </a:p>
          <a:p>
            <a:pPr algn="l" eaLnBrk="1" hangingPunct="1">
              <a:lnSpc>
                <a:spcPct val="150000"/>
              </a:lnSpc>
              <a:defRPr/>
            </a:pPr>
            <a:endParaRPr lang="nl-NL" sz="3200" dirty="0">
              <a:latin typeface="Verdana" pitchFamily="34" charset="0"/>
            </a:endParaRPr>
          </a:p>
          <a:p>
            <a:pPr algn="l" eaLnBrk="1" hangingPunct="1">
              <a:lnSpc>
                <a:spcPct val="150000"/>
              </a:lnSpc>
              <a:defRPr/>
            </a:pPr>
            <a:endParaRPr lang="nl-NL" sz="3200" dirty="0"/>
          </a:p>
          <a:p>
            <a:pPr algn="l" eaLnBrk="1" hangingPunct="1">
              <a:lnSpc>
                <a:spcPct val="150000"/>
              </a:lnSpc>
              <a:defRPr/>
            </a:pPr>
            <a:endParaRPr lang="nl-NL" sz="3200" dirty="0"/>
          </a:p>
          <a:p>
            <a:pPr algn="l" eaLnBrk="1" hangingPunct="1">
              <a:lnSpc>
                <a:spcPct val="150000"/>
              </a:lnSpc>
              <a:defRPr/>
            </a:pPr>
            <a:endParaRPr lang="nl-NL" sz="3200" dirty="0">
              <a:solidFill>
                <a:srgbClr val="81197F"/>
              </a:solidFill>
              <a:latin typeface="Verdana" pitchFamily="34" charset="0"/>
            </a:endParaRPr>
          </a:p>
        </p:txBody>
      </p:sp>
      <p:sp>
        <p:nvSpPr>
          <p:cNvPr id="1044" name="Rectangle 2">
            <a:extLst>
              <a:ext uri="{FF2B5EF4-FFF2-40B4-BE49-F238E27FC236}">
                <a16:creationId xmlns:a16="http://schemas.microsoft.com/office/drawing/2014/main" id="{CC699409-DB48-956F-5A8B-D92CBF833E6B}"/>
              </a:ext>
            </a:extLst>
          </p:cNvPr>
          <p:cNvSpPr>
            <a:spLocks noGrp="1" noChangeArrowheads="1"/>
          </p:cNvSpPr>
          <p:nvPr>
            <p:ph type="ctrTitle"/>
          </p:nvPr>
        </p:nvSpPr>
        <p:spPr>
          <a:xfrm>
            <a:off x="6262292" y="934568"/>
            <a:ext cx="23691448" cy="6545126"/>
          </a:xfrm>
          <a:noFill/>
          <a:effectLst>
            <a:softEdge rad="762000"/>
          </a:effectLst>
        </p:spPr>
        <p:txBody>
          <a:bodyPr/>
          <a:lstStyle/>
          <a:p>
            <a:pPr defTabSz="4103441" eaLnBrk="1" fontAlgn="auto" hangingPunct="1">
              <a:lnSpc>
                <a:spcPct val="150000"/>
              </a:lnSpc>
              <a:spcBef>
                <a:spcPts val="0"/>
              </a:spcBef>
              <a:spcAft>
                <a:spcPts val="0"/>
              </a:spcAft>
              <a:defRPr/>
            </a:pPr>
            <a:r>
              <a:rPr lang="nl-NL" sz="4800" b="1" kern="1200" dirty="0">
                <a:solidFill>
                  <a:srgbClr val="FFFFFF"/>
                </a:solidFill>
                <a:latin typeface="Verdana" pitchFamily="34" charset="0"/>
                <a:ea typeface="Verdana" pitchFamily="34" charset="0"/>
                <a:cs typeface="Verdana" pitchFamily="34" charset="0"/>
              </a:rPr>
              <a:t>Trauma bij bipolaire stoornissen, </a:t>
            </a:r>
            <a:br>
              <a:rPr lang="nl-NL" sz="4800" b="1" kern="1200" dirty="0">
                <a:solidFill>
                  <a:srgbClr val="FFFFFF"/>
                </a:solidFill>
                <a:latin typeface="Verdana" pitchFamily="34" charset="0"/>
                <a:ea typeface="Verdana" pitchFamily="34" charset="0"/>
                <a:cs typeface="Verdana" pitchFamily="34" charset="0"/>
              </a:rPr>
            </a:br>
            <a:r>
              <a:rPr lang="nl-NL" sz="4800" b="1" kern="1200" dirty="0">
                <a:solidFill>
                  <a:srgbClr val="FFFFFF"/>
                </a:solidFill>
                <a:latin typeface="Verdana" pitchFamily="34" charset="0"/>
                <a:ea typeface="Verdana" pitchFamily="34" charset="0"/>
                <a:cs typeface="Verdana" pitchFamily="34" charset="0"/>
              </a:rPr>
              <a:t>een heet hangijzer in de behandeling?</a:t>
            </a:r>
            <a:br>
              <a:rPr lang="nl-NL" sz="4800" b="1" kern="1200" dirty="0">
                <a:solidFill>
                  <a:srgbClr val="FFFFFF"/>
                </a:solidFill>
                <a:latin typeface="Verdana" pitchFamily="34" charset="0"/>
                <a:ea typeface="Verdana" pitchFamily="34" charset="0"/>
                <a:cs typeface="Verdana" pitchFamily="34" charset="0"/>
              </a:rPr>
            </a:br>
            <a:br>
              <a:rPr lang="nl-NL" sz="4800" b="1" kern="1200" dirty="0">
                <a:solidFill>
                  <a:srgbClr val="FFFFFF"/>
                </a:solidFill>
                <a:latin typeface="Verdana" pitchFamily="34" charset="0"/>
                <a:ea typeface="Verdana" pitchFamily="34" charset="0"/>
                <a:cs typeface="Verdana" pitchFamily="34" charset="0"/>
              </a:rPr>
            </a:br>
            <a:r>
              <a:rPr lang="nl-NL" sz="3600" b="1" i="1" kern="1200" dirty="0">
                <a:solidFill>
                  <a:srgbClr val="FFFFFF"/>
                </a:solidFill>
                <a:latin typeface="Verdana" pitchFamily="34" charset="0"/>
                <a:ea typeface="Verdana" pitchFamily="34" charset="0"/>
                <a:cs typeface="Verdana" pitchFamily="34" charset="0"/>
              </a:rPr>
              <a:t>Een kwalitatief onderzoek middels een thematische analyse over de ervaringen van mensen met een bipolaire stoornis en een meegemaakt trauma naar de belemmerende en bevorderende factoren bij het initiëren van een traumagerichte behandeling. </a:t>
            </a:r>
            <a:br>
              <a:rPr lang="nl-NL" sz="3600" b="1" i="1" kern="1200" dirty="0">
                <a:solidFill>
                  <a:srgbClr val="FFFFFF"/>
                </a:solidFill>
                <a:latin typeface="Verdana" pitchFamily="34" charset="0"/>
                <a:ea typeface="Verdana" pitchFamily="34" charset="0"/>
                <a:cs typeface="Verdana" pitchFamily="34" charset="0"/>
              </a:rPr>
            </a:br>
            <a:endParaRPr lang="nl-NL" altLang="nl-NL" sz="8000" b="1" dirty="0">
              <a:solidFill>
                <a:schemeClr val="bg1"/>
              </a:solidFill>
              <a:latin typeface="Verdana" panose="020B0604030504040204" pitchFamily="34" charset="0"/>
              <a:ea typeface="Verdana"/>
            </a:endParaRPr>
          </a:p>
        </p:txBody>
      </p:sp>
      <p:sp>
        <p:nvSpPr>
          <p:cNvPr id="1046" name="Rectangle 4">
            <a:extLst>
              <a:ext uri="{FF2B5EF4-FFF2-40B4-BE49-F238E27FC236}">
                <a16:creationId xmlns:a16="http://schemas.microsoft.com/office/drawing/2014/main" id="{8F634012-6CC0-EBEA-B97C-58CA8990B704}"/>
              </a:ext>
            </a:extLst>
          </p:cNvPr>
          <p:cNvSpPr>
            <a:spLocks noChangeArrowheads="1"/>
          </p:cNvSpPr>
          <p:nvPr/>
        </p:nvSpPr>
        <p:spPr bwMode="auto">
          <a:xfrm>
            <a:off x="14387120" y="8464851"/>
            <a:ext cx="13396469" cy="8136904"/>
          </a:xfrm>
          <a:prstGeom prst="rect">
            <a:avLst/>
          </a:prstGeom>
          <a:noFill/>
          <a:ln>
            <a:noFill/>
          </a:ln>
        </p:spPr>
        <p:txBody>
          <a:bodyPr lIns="414437" tIns="207219" rIns="414437" bIns="207219"/>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lnSpc>
                <a:spcPct val="150000"/>
              </a:lnSpc>
              <a:spcBef>
                <a:spcPct val="20000"/>
              </a:spcBef>
            </a:pPr>
            <a:r>
              <a:rPr lang="nl-NL" altLang="nl-NL" sz="3600" b="1" dirty="0">
                <a:solidFill>
                  <a:srgbClr val="81197F"/>
                </a:solidFill>
                <a:latin typeface="Verdana" panose="020B0604030504040204" pitchFamily="34" charset="0"/>
              </a:rPr>
              <a:t>Methode</a:t>
            </a:r>
          </a:p>
          <a:p>
            <a:pPr eaLnBrk="1" hangingPunct="1">
              <a:lnSpc>
                <a:spcPct val="150000"/>
              </a:lnSpc>
              <a:spcBef>
                <a:spcPct val="20000"/>
              </a:spcBef>
            </a:pPr>
            <a:r>
              <a:rPr lang="nl-NL" sz="3200" dirty="0">
                <a:latin typeface="Verdana" panose="020B0604030504040204" pitchFamily="34" charset="0"/>
                <a:ea typeface="Verdana" panose="020B0604030504040204" pitchFamily="34" charset="0"/>
                <a:cs typeface="Arial" panose="020B0604020202020204" pitchFamily="34" charset="0"/>
              </a:rPr>
              <a:t>De onderzoekspopulatie betreft patiënten die ambulant in behandeling zijn bij de Dimence Groep waarbij sprake is van een bipolaire stoornis en een ervaren trauma. Er is gekozen voor een kwalitatief onderzoek met behulp van een thematische analyse. Door middel van semigestructureerde interviews zijn de data verzameld.</a:t>
            </a:r>
          </a:p>
          <a:p>
            <a:pPr eaLnBrk="1" hangingPunct="1">
              <a:lnSpc>
                <a:spcPct val="150000"/>
              </a:lnSpc>
              <a:spcBef>
                <a:spcPct val="20000"/>
              </a:spcBef>
            </a:pPr>
            <a:endParaRPr lang="nl-NL" altLang="nl-NL" sz="3600" b="1" dirty="0">
              <a:solidFill>
                <a:srgbClr val="81197F"/>
              </a:solidFill>
              <a:latin typeface="Verdana" panose="020B0604030504040204" pitchFamily="34" charset="0"/>
            </a:endParaRPr>
          </a:p>
          <a:p>
            <a:pPr eaLnBrk="1" hangingPunct="1">
              <a:lnSpc>
                <a:spcPct val="150000"/>
              </a:lnSpc>
              <a:spcBef>
                <a:spcPct val="20000"/>
              </a:spcBef>
            </a:pPr>
            <a:r>
              <a:rPr lang="nl-NL" altLang="nl-NL" sz="3600" b="1" dirty="0">
                <a:solidFill>
                  <a:srgbClr val="81197F"/>
                </a:solidFill>
                <a:latin typeface="Verdana" panose="020B0604030504040204" pitchFamily="34" charset="0"/>
              </a:rPr>
              <a:t>Resultaten</a:t>
            </a:r>
          </a:p>
        </p:txBody>
      </p:sp>
      <p:sp>
        <p:nvSpPr>
          <p:cNvPr id="1047" name="Rectangle 5">
            <a:extLst>
              <a:ext uri="{FF2B5EF4-FFF2-40B4-BE49-F238E27FC236}">
                <a16:creationId xmlns:a16="http://schemas.microsoft.com/office/drawing/2014/main" id="{5E866E07-C4CF-515C-6A28-CD4AD0957387}"/>
              </a:ext>
            </a:extLst>
          </p:cNvPr>
          <p:cNvSpPr>
            <a:spLocks noChangeAspect="1" noChangeArrowheads="1"/>
          </p:cNvSpPr>
          <p:nvPr/>
        </p:nvSpPr>
        <p:spPr bwMode="auto">
          <a:xfrm>
            <a:off x="28973960" y="8711432"/>
            <a:ext cx="13396469" cy="2005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4437" tIns="207219" rIns="414437" bIns="207219"/>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endParaRPr lang="nl-NL" altLang="nl-NL" sz="3600" b="1" dirty="0">
              <a:solidFill>
                <a:srgbClr val="81197F"/>
              </a:solidFill>
              <a:latin typeface="Verdana" panose="020B0604030504040204" pitchFamily="34" charset="0"/>
            </a:endParaRPr>
          </a:p>
          <a:p>
            <a:pPr eaLnBrk="1" hangingPunct="1">
              <a:lnSpc>
                <a:spcPts val="3572"/>
              </a:lnSpc>
              <a:spcBef>
                <a:spcPct val="20000"/>
              </a:spcBef>
            </a:pPr>
            <a:r>
              <a:rPr lang="nl-NL" altLang="nl-NL" sz="3600" b="1" dirty="0">
                <a:solidFill>
                  <a:srgbClr val="81197F"/>
                </a:solidFill>
                <a:latin typeface="Verdana" panose="020B0604030504040204" pitchFamily="34" charset="0"/>
              </a:rPr>
              <a:t>Conclusie</a:t>
            </a:r>
            <a:endParaRPr lang="nl-NL" sz="3200" dirty="0">
              <a:latin typeface="Verdana" panose="020B0604030504040204" pitchFamily="34" charset="0"/>
              <a:ea typeface="Verdana" panose="020B0604030504040204" pitchFamily="34" charset="0"/>
              <a:cs typeface="Times New Roman" panose="02020603050405020304" pitchFamily="18" charset="0"/>
            </a:endParaRPr>
          </a:p>
          <a:p>
            <a:pPr marL="457200" marR="0" lvl="0" indent="-457200" algn="l"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Overlap van symptomen van een trauma bij patiënten met een bipolaire stoornis maakt de herkenning moeilijker bij hulpverlener en pati</a:t>
            </a:r>
            <a:r>
              <a:rPr lang="nl-NL" sz="3200" dirty="0">
                <a:solidFill>
                  <a:srgbClr val="000000"/>
                </a:solidFill>
                <a:latin typeface="Verdana" panose="020B0604030504040204" pitchFamily="34" charset="0"/>
                <a:ea typeface="Verdana" panose="020B0604030504040204" pitchFamily="34" charset="0"/>
                <a:cs typeface="Times New Roman" panose="02020603050405020304" pitchFamily="18" charset="0"/>
              </a:rPr>
              <a:t>ënt.</a:t>
            </a:r>
            <a:endParaRPr lang="nl-NL" sz="3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nl-NL" sz="3200" dirty="0">
                <a:latin typeface="Verdana" panose="020B0604030504040204" pitchFamily="34" charset="0"/>
                <a:ea typeface="Verdana" panose="020B0604030504040204" pitchFamily="34" charset="0"/>
                <a:cs typeface="Times New Roman" panose="02020603050405020304" pitchFamily="18" charset="0"/>
              </a:rPr>
              <a:t>Het bespreekbaar maken van traumagerelateerde klachten en het initiëren van een traumagerichte behandeling bij patiënten met een bipolaire stoornis hangt samen met diens behoeften.  </a:t>
            </a:r>
          </a:p>
          <a:p>
            <a:pPr marL="457200" indent="-457200">
              <a:lnSpc>
                <a:spcPct val="107000"/>
              </a:lnSpc>
              <a:buFont typeface="Arial" panose="020B0604020202020204" pitchFamily="34" charset="0"/>
              <a:buChar char="•"/>
            </a:pPr>
            <a:r>
              <a:rPr lang="nl-NL" sz="3200" dirty="0">
                <a:latin typeface="Verdana" panose="020B0604030504040204" pitchFamily="34" charset="0"/>
                <a:ea typeface="Verdana" panose="020B0604030504040204" pitchFamily="34" charset="0"/>
                <a:cs typeface="Times New Roman" panose="02020603050405020304" pitchFamily="18" charset="0"/>
              </a:rPr>
              <a:t>De stemmingsepisode heeft invloed op het bespreekbaar kunnen maken van de traumagerelateerde klachten.</a:t>
            </a:r>
          </a:p>
          <a:p>
            <a:pPr marL="457200" indent="-457200">
              <a:lnSpc>
                <a:spcPct val="107000"/>
              </a:lnSpc>
              <a:buFont typeface="Arial" panose="020B0604020202020204" pitchFamily="34" charset="0"/>
              <a:buChar char="•"/>
            </a:pPr>
            <a:r>
              <a:rPr lang="nl-NL" sz="3200" dirty="0">
                <a:latin typeface="Verdana" panose="020B0604030504040204" pitchFamily="34" charset="0"/>
                <a:ea typeface="Verdana" panose="020B0604030504040204" pitchFamily="34" charset="0"/>
                <a:cs typeface="Times New Roman" panose="02020603050405020304" pitchFamily="18" charset="0"/>
              </a:rPr>
              <a:t>Er is sprake van vermijding om over de traumagerelateerde klachten in gesprek te gaan bij zowel hulpverleners als de patiënt.</a:t>
            </a:r>
          </a:p>
          <a:p>
            <a:pPr marL="457200" indent="-457200">
              <a:lnSpc>
                <a:spcPct val="107000"/>
              </a:lnSpc>
              <a:spcAft>
                <a:spcPts val="794"/>
              </a:spcAft>
              <a:buFont typeface="Arial" panose="020B0604020202020204" pitchFamily="34" charset="0"/>
              <a:buChar char="•"/>
            </a:pPr>
            <a:r>
              <a:rPr lang="nl-NL" sz="3200" dirty="0">
                <a:latin typeface="Verdana" panose="020B0604030504040204" pitchFamily="34" charset="0"/>
                <a:ea typeface="Verdana" panose="020B0604030504040204" pitchFamily="34" charset="0"/>
                <a:cs typeface="Times New Roman" panose="02020603050405020304" pitchFamily="18" charset="0"/>
              </a:rPr>
              <a:t>Hulpverleners en patiënten bagatelliseren de klachten.</a:t>
            </a:r>
          </a:p>
          <a:p>
            <a:pPr marL="340260" indent="-340260">
              <a:lnSpc>
                <a:spcPct val="107000"/>
              </a:lnSpc>
              <a:spcAft>
                <a:spcPts val="794"/>
              </a:spcAft>
              <a:buFont typeface="Symbol" panose="05050102010706020507" pitchFamily="18" charset="2"/>
              <a:buChar char=""/>
            </a:pPr>
            <a:endParaRPr lang="nl-NL" altLang="nl-NL" sz="4366" i="1" dirty="0">
              <a:highlight>
                <a:srgbClr val="FFFF00"/>
              </a:highlight>
              <a:latin typeface="Verdana" panose="020B0604030504040204" pitchFamily="34" charset="0"/>
            </a:endParaRPr>
          </a:p>
          <a:p>
            <a:pPr eaLnBrk="1" hangingPunct="1">
              <a:lnSpc>
                <a:spcPts val="3572"/>
              </a:lnSpc>
              <a:spcBef>
                <a:spcPct val="20000"/>
              </a:spcBef>
            </a:pPr>
            <a:r>
              <a:rPr lang="nl-NL" altLang="nl-NL" sz="3600" b="1" dirty="0">
                <a:solidFill>
                  <a:srgbClr val="81197F"/>
                </a:solidFill>
                <a:latin typeface="Verdana" panose="020B0604030504040204" pitchFamily="34" charset="0"/>
              </a:rPr>
              <a:t>Aanbevelingen</a:t>
            </a:r>
          </a:p>
          <a:p>
            <a:pPr marL="457200" indent="-457200" eaLnBrk="1" hangingPunct="1">
              <a:lnSpc>
                <a:spcPts val="3572"/>
              </a:lnSpc>
              <a:spcBef>
                <a:spcPct val="20000"/>
              </a:spcBef>
              <a:buFont typeface="Arial" panose="020B0604020202020204" pitchFamily="34" charset="0"/>
              <a:buChar char="•"/>
            </a:pPr>
            <a:r>
              <a:rPr lang="nl-NL" sz="3200" dirty="0">
                <a:latin typeface="Verdana" panose="020B0604030504040204" pitchFamily="34" charset="0"/>
                <a:ea typeface="Verdana" panose="020B0604030504040204" pitchFamily="34" charset="0"/>
              </a:rPr>
              <a:t>Kennis en ervaring over beide aandoeningen bij hulpverleners is wenselijk om de verschillen bij trauma en een bipolaire stoornis te kunnen interpreteren. </a:t>
            </a:r>
          </a:p>
          <a:p>
            <a:pPr marL="457200" indent="-457200" eaLnBrk="1" hangingPunct="1">
              <a:lnSpc>
                <a:spcPts val="3572"/>
              </a:lnSpc>
              <a:spcBef>
                <a:spcPct val="20000"/>
              </a:spcBef>
              <a:buFont typeface="Arial" panose="020B0604020202020204" pitchFamily="34" charset="0"/>
              <a:buChar char="•"/>
            </a:pPr>
            <a:r>
              <a:rPr lang="nl-NL" sz="3200" dirty="0">
                <a:latin typeface="Verdana" panose="020B0604030504040204" pitchFamily="34" charset="0"/>
                <a:ea typeface="Verdana" panose="020B0604030504040204" pitchFamily="34" charset="0"/>
              </a:rPr>
              <a:t>Houdt als hulpverlener rekening met een verschil van traumabeleving tijdens de verschillende stemmingsepisodes. </a:t>
            </a:r>
          </a:p>
          <a:p>
            <a:pPr marL="457200" indent="-457200" eaLnBrk="1" hangingPunct="1">
              <a:lnSpc>
                <a:spcPts val="3572"/>
              </a:lnSpc>
              <a:spcBef>
                <a:spcPct val="20000"/>
              </a:spcBef>
              <a:buFont typeface="Arial" panose="020B0604020202020204" pitchFamily="34" charset="0"/>
              <a:buChar char="•"/>
            </a:pPr>
            <a:r>
              <a:rPr lang="nl-NL" sz="3200" dirty="0">
                <a:latin typeface="Verdana" panose="020B0604030504040204" pitchFamily="34" charset="0"/>
                <a:ea typeface="Verdana" panose="020B0604030504040204" pitchFamily="34" charset="0"/>
              </a:rPr>
              <a:t>Herhaal vragen naar traumagerelateerde klachten gedurende de behandeling.</a:t>
            </a:r>
          </a:p>
          <a:p>
            <a:pPr marL="457200" indent="-457200" eaLnBrk="1" hangingPunct="1">
              <a:lnSpc>
                <a:spcPts val="3572"/>
              </a:lnSpc>
              <a:spcBef>
                <a:spcPct val="20000"/>
              </a:spcBef>
              <a:buFont typeface="Arial" panose="020B0604020202020204" pitchFamily="34" charset="0"/>
              <a:buChar char="•"/>
            </a:pPr>
            <a:r>
              <a:rPr lang="nl-NL" sz="3200" dirty="0">
                <a:latin typeface="Verdana" panose="020B0604030504040204" pitchFamily="34" charset="0"/>
                <a:ea typeface="Verdana" panose="020B0604030504040204" pitchFamily="34" charset="0"/>
              </a:rPr>
              <a:t>Vraag door naar behoeften van de patiënt bij behandeling van deze klachten.</a:t>
            </a:r>
          </a:p>
          <a:p>
            <a:pPr eaLnBrk="1" hangingPunct="1">
              <a:lnSpc>
                <a:spcPts val="3572"/>
              </a:lnSpc>
              <a:spcBef>
                <a:spcPct val="20000"/>
              </a:spcBef>
            </a:pPr>
            <a:r>
              <a:rPr lang="nl-NL" altLang="nl-NL" sz="3400" dirty="0">
                <a:highlight>
                  <a:srgbClr val="FFFF00"/>
                </a:highlight>
                <a:latin typeface="Verdana" panose="020B0604030504040204" pitchFamily="34" charset="0"/>
              </a:rPr>
              <a:t>      </a:t>
            </a:r>
          </a:p>
        </p:txBody>
      </p:sp>
      <p:sp>
        <p:nvSpPr>
          <p:cNvPr id="1050" name="Tekstvak 11">
            <a:extLst>
              <a:ext uri="{FF2B5EF4-FFF2-40B4-BE49-F238E27FC236}">
                <a16:creationId xmlns:a16="http://schemas.microsoft.com/office/drawing/2014/main" id="{B179AEDF-53E6-0053-7142-18581356CA61}"/>
              </a:ext>
            </a:extLst>
          </p:cNvPr>
          <p:cNvSpPr txBox="1">
            <a:spLocks noChangeArrowheads="1"/>
          </p:cNvSpPr>
          <p:nvPr/>
        </p:nvSpPr>
        <p:spPr bwMode="auto">
          <a:xfrm>
            <a:off x="29378803" y="28635864"/>
            <a:ext cx="12789972" cy="1426031"/>
          </a:xfrm>
          <a:prstGeom prst="rect">
            <a:avLst/>
          </a:prstGeom>
          <a:solidFill>
            <a:schemeClr val="accent1">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lnSpc>
                <a:spcPts val="2580"/>
              </a:lnSpc>
            </a:pPr>
            <a:r>
              <a:rPr lang="en-GB" altLang="nl-NL" sz="2500" dirty="0">
                <a:latin typeface="Verdana" panose="020B0604030504040204" pitchFamily="34" charset="0"/>
              </a:rPr>
              <a:t>Dimence Groep 	</a:t>
            </a:r>
          </a:p>
          <a:p>
            <a:pPr marL="342900" indent="-342900" eaLnBrk="1" hangingPunct="1">
              <a:lnSpc>
                <a:spcPts val="2580"/>
              </a:lnSpc>
              <a:buFont typeface="Arial" panose="020B0604020202020204" pitchFamily="34" charset="0"/>
              <a:buChar char="•"/>
            </a:pPr>
            <a:r>
              <a:rPr lang="en-GB" altLang="nl-NL" sz="2500" dirty="0">
                <a:latin typeface="Verdana" panose="020B0604030504040204" pitchFamily="34" charset="0"/>
              </a:rPr>
              <a:t>Mw. L. van der Voort verpleegkundige </a:t>
            </a:r>
            <a:r>
              <a:rPr lang="nl-NL" altLang="nl-NL" sz="2500" dirty="0">
                <a:latin typeface="Verdana" panose="020B0604030504040204" pitchFamily="34" charset="0"/>
              </a:rPr>
              <a:t>i.o.</a:t>
            </a:r>
            <a:r>
              <a:rPr lang="en-GB" altLang="nl-NL" sz="2500" dirty="0">
                <a:latin typeface="Verdana" panose="020B0604030504040204" pitchFamily="34" charset="0"/>
              </a:rPr>
              <a:t> tot specialist </a:t>
            </a:r>
            <a:r>
              <a:rPr lang="nl-NL" altLang="nl-NL" sz="2500" dirty="0">
                <a:latin typeface="Verdana" panose="020B0604030504040204" pitchFamily="34" charset="0"/>
              </a:rPr>
              <a:t>ggz</a:t>
            </a:r>
            <a:r>
              <a:rPr lang="en-GB" altLang="nl-NL" sz="2500" dirty="0">
                <a:latin typeface="Verdana" panose="020B0604030504040204" pitchFamily="34" charset="0"/>
              </a:rPr>
              <a:t> (VS21)</a:t>
            </a:r>
          </a:p>
          <a:p>
            <a:pPr marL="342900" indent="-342900" eaLnBrk="1" hangingPunct="1">
              <a:lnSpc>
                <a:spcPts val="2580"/>
              </a:lnSpc>
              <a:buFont typeface="Arial" panose="020B0604020202020204" pitchFamily="34" charset="0"/>
              <a:buChar char="•"/>
            </a:pPr>
            <a:r>
              <a:rPr lang="en-GB" altLang="nl-NL" sz="2500" dirty="0">
                <a:latin typeface="Verdana" panose="020B0604030504040204" pitchFamily="34" charset="0"/>
                <a:hlinkClick r:id="rId5"/>
              </a:rPr>
              <a:t>l.vandervoort@dimence.nl</a:t>
            </a:r>
            <a:r>
              <a:rPr lang="en-GB" altLang="nl-NL" sz="2500" dirty="0">
                <a:latin typeface="Verdana" panose="020B0604030504040204" pitchFamily="34" charset="0"/>
              </a:rPr>
              <a:t> </a:t>
            </a:r>
          </a:p>
          <a:p>
            <a:pPr marL="342900" indent="-342900" eaLnBrk="1" hangingPunct="1">
              <a:lnSpc>
                <a:spcPts val="2580"/>
              </a:lnSpc>
              <a:buFont typeface="Arial" panose="020B0604020202020204" pitchFamily="34" charset="0"/>
              <a:buChar char="•"/>
            </a:pPr>
            <a:r>
              <a:rPr lang="en-GB" altLang="nl-NL" sz="2500" dirty="0">
                <a:latin typeface="Verdana" panose="020B0604030504040204" pitchFamily="34" charset="0"/>
              </a:rPr>
              <a:t>Dhr. T. Beentjes PhD verpleegkundig specialist ggz (onderzoeksbegeleider)</a:t>
            </a:r>
            <a:endParaRPr lang="en-GB" altLang="nl-NL" sz="1786" dirty="0">
              <a:latin typeface="Verdana" panose="020B0604030504040204" pitchFamily="34" charset="0"/>
            </a:endParaRPr>
          </a:p>
        </p:txBody>
      </p:sp>
      <p:sp>
        <p:nvSpPr>
          <p:cNvPr id="15" name="Tekstvak 11">
            <a:extLst>
              <a:ext uri="{FF2B5EF4-FFF2-40B4-BE49-F238E27FC236}">
                <a16:creationId xmlns:a16="http://schemas.microsoft.com/office/drawing/2014/main" id="{0B27827B-1D82-02A8-7685-48E2BA684096}"/>
              </a:ext>
            </a:extLst>
          </p:cNvPr>
          <p:cNvSpPr txBox="1">
            <a:spLocks noChangeArrowheads="1"/>
          </p:cNvSpPr>
          <p:nvPr/>
        </p:nvSpPr>
        <p:spPr bwMode="auto">
          <a:xfrm>
            <a:off x="914922" y="29593752"/>
            <a:ext cx="12634158" cy="425758"/>
          </a:xfrm>
          <a:prstGeom prst="rect">
            <a:avLst/>
          </a:prstGeom>
          <a:solidFill>
            <a:schemeClr val="accent1">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lnSpc>
                <a:spcPts val="2580"/>
              </a:lnSpc>
            </a:pPr>
            <a:r>
              <a:rPr lang="en-GB" altLang="nl-NL" sz="2000" dirty="0">
                <a:latin typeface="Verdana" panose="020B0604030504040204" pitchFamily="34" charset="0"/>
              </a:rPr>
              <a:t> 	</a:t>
            </a:r>
            <a:r>
              <a:rPr lang="en-GB" altLang="nl-NL" sz="2500" dirty="0">
                <a:latin typeface="Verdana" panose="020B0604030504040204" pitchFamily="34" charset="0"/>
              </a:rPr>
              <a:t>Afbeelding:  Roald van den Broek</a:t>
            </a:r>
            <a:r>
              <a:rPr lang="en-GB" altLang="nl-NL" sz="2000" dirty="0">
                <a:latin typeface="Verdana" panose="020B0604030504040204" pitchFamily="34" charset="0"/>
              </a:rPr>
              <a:t>	</a:t>
            </a:r>
          </a:p>
        </p:txBody>
      </p:sp>
      <p:graphicFrame>
        <p:nvGraphicFramePr>
          <p:cNvPr id="31" name="Tabel 30">
            <a:extLst>
              <a:ext uri="{FF2B5EF4-FFF2-40B4-BE49-F238E27FC236}">
                <a16:creationId xmlns:a16="http://schemas.microsoft.com/office/drawing/2014/main" id="{AFCD6AFC-4F84-2026-B717-CD9D57380420}"/>
              </a:ext>
            </a:extLst>
          </p:cNvPr>
          <p:cNvGraphicFramePr>
            <a:graphicFrameLocks noGrp="1"/>
          </p:cNvGraphicFramePr>
          <p:nvPr>
            <p:extLst>
              <p:ext uri="{D42A27DB-BD31-4B8C-83A1-F6EECF244321}">
                <p14:modId xmlns:p14="http://schemas.microsoft.com/office/powerpoint/2010/main" val="3510341842"/>
              </p:ext>
            </p:extLst>
          </p:nvPr>
        </p:nvGraphicFramePr>
        <p:xfrm>
          <a:off x="14371536" y="16230823"/>
          <a:ext cx="13396467" cy="12749039"/>
        </p:xfrm>
        <a:graphic>
          <a:graphicData uri="http://schemas.openxmlformats.org/drawingml/2006/table">
            <a:tbl>
              <a:tblPr firstRow="1" bandRow="1">
                <a:tableStyleId>{3B4B98B0-60AC-42C2-AFA5-B58CD77FA1E5}</a:tableStyleId>
              </a:tblPr>
              <a:tblGrid>
                <a:gridCol w="1323108">
                  <a:extLst>
                    <a:ext uri="{9D8B030D-6E8A-4147-A177-3AD203B41FA5}">
                      <a16:colId xmlns:a16="http://schemas.microsoft.com/office/drawing/2014/main" val="393833615"/>
                    </a:ext>
                  </a:extLst>
                </a:gridCol>
                <a:gridCol w="3529088">
                  <a:extLst>
                    <a:ext uri="{9D8B030D-6E8A-4147-A177-3AD203B41FA5}">
                      <a16:colId xmlns:a16="http://schemas.microsoft.com/office/drawing/2014/main" val="1320716887"/>
                    </a:ext>
                  </a:extLst>
                </a:gridCol>
                <a:gridCol w="4519818">
                  <a:extLst>
                    <a:ext uri="{9D8B030D-6E8A-4147-A177-3AD203B41FA5}">
                      <a16:colId xmlns:a16="http://schemas.microsoft.com/office/drawing/2014/main" val="2281541920"/>
                    </a:ext>
                  </a:extLst>
                </a:gridCol>
                <a:gridCol w="4024453">
                  <a:extLst>
                    <a:ext uri="{9D8B030D-6E8A-4147-A177-3AD203B41FA5}">
                      <a16:colId xmlns:a16="http://schemas.microsoft.com/office/drawing/2014/main" val="2744986591"/>
                    </a:ext>
                  </a:extLst>
                </a:gridCol>
              </a:tblGrid>
              <a:tr h="675660">
                <a:tc gridSpan="4">
                  <a:txBody>
                    <a:bodyPr/>
                    <a:lstStyle/>
                    <a:p>
                      <a:pPr algn="ctr" fontAlgn="b"/>
                      <a:r>
                        <a:rPr lang="nl-NL" sz="3200" u="none" strike="noStrike" dirty="0">
                          <a:effectLst/>
                        </a:rPr>
                        <a:t>Behoeften</a:t>
                      </a:r>
                      <a:endParaRPr lang="nl-NL" sz="3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439399807"/>
                  </a:ext>
                </a:extLst>
              </a:tr>
              <a:tr h="675660">
                <a:tc>
                  <a:txBody>
                    <a:bodyPr/>
                    <a:lstStyle/>
                    <a:p>
                      <a:pPr algn="l" fontAlgn="b"/>
                      <a:r>
                        <a:rPr lang="nl-NL" sz="3200" u="none" strike="noStrike" dirty="0">
                          <a:effectLst/>
                        </a:rPr>
                        <a:t> </a:t>
                      </a:r>
                      <a:endParaRPr lang="nl-NL" sz="3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nl-NL" sz="3200" b="1" u="none" strike="noStrike" dirty="0">
                          <a:effectLst/>
                        </a:rPr>
                        <a:t>(H)erkenning</a:t>
                      </a:r>
                      <a:endParaRPr lang="nl-NL" sz="3200" b="1" i="0" u="none" strike="noStrike" dirty="0">
                        <a:solidFill>
                          <a:srgbClr val="000000"/>
                        </a:solidFill>
                        <a:effectLst/>
                        <a:latin typeface="Calibri" panose="020F0502020204030204" pitchFamily="34" charset="0"/>
                      </a:endParaRPr>
                    </a:p>
                  </a:txBody>
                  <a:tcPr marL="144000" marR="144000" marT="0" marB="0" anchor="ctr"/>
                </a:tc>
                <a:tc>
                  <a:txBody>
                    <a:bodyPr/>
                    <a:lstStyle/>
                    <a:p>
                      <a:pPr algn="l" fontAlgn="b"/>
                      <a:r>
                        <a:rPr lang="nl-NL" sz="3200" b="1" u="none" strike="noStrike" dirty="0">
                          <a:effectLst/>
                        </a:rPr>
                        <a:t>Vertrouwen</a:t>
                      </a:r>
                      <a:endParaRPr lang="nl-NL" sz="3200" b="1" i="0" u="none" strike="noStrike" dirty="0">
                        <a:solidFill>
                          <a:srgbClr val="000000"/>
                        </a:solidFill>
                        <a:effectLst/>
                        <a:latin typeface="Calibri" panose="020F0502020204030204" pitchFamily="34" charset="0"/>
                      </a:endParaRPr>
                    </a:p>
                  </a:txBody>
                  <a:tcPr marL="144000" marR="144000" marT="0" marB="0" anchor="ctr"/>
                </a:tc>
                <a:tc>
                  <a:txBody>
                    <a:bodyPr/>
                    <a:lstStyle/>
                    <a:p>
                      <a:pPr algn="l" fontAlgn="b"/>
                      <a:r>
                        <a:rPr lang="nl-NL" sz="3200" b="1" u="none" strike="noStrike" dirty="0">
                          <a:effectLst/>
                        </a:rPr>
                        <a:t>Regie</a:t>
                      </a:r>
                      <a:endParaRPr lang="nl-NL" sz="3200" b="1" i="0" u="none" strike="noStrike" dirty="0">
                        <a:solidFill>
                          <a:srgbClr val="000000"/>
                        </a:solidFill>
                        <a:effectLst/>
                        <a:latin typeface="Calibri" panose="020F0502020204030204" pitchFamily="34" charset="0"/>
                      </a:endParaRPr>
                    </a:p>
                  </a:txBody>
                  <a:tcPr marL="144000" marR="144000" marT="0" marB="0" anchor="ctr"/>
                </a:tc>
                <a:extLst>
                  <a:ext uri="{0D108BD9-81ED-4DB2-BD59-A6C34878D82A}">
                    <a16:rowId xmlns:a16="http://schemas.microsoft.com/office/drawing/2014/main" val="2093055484"/>
                  </a:ext>
                </a:extLst>
              </a:tr>
              <a:tr h="6756599">
                <a:tc>
                  <a:txBody>
                    <a:bodyPr/>
                    <a:lstStyle/>
                    <a:p>
                      <a:pPr algn="l" fontAlgn="b"/>
                      <a:r>
                        <a:rPr lang="nl-NL" sz="3200" u="none" strike="noStrike" dirty="0">
                          <a:effectLst/>
                        </a:rPr>
                        <a:t> </a:t>
                      </a:r>
                      <a:endParaRPr lang="nl-NL" sz="32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3200" u="none" strike="noStrike" dirty="0">
                          <a:effectLst/>
                        </a:rPr>
                        <a:t>Duiding van het trauma door hulpverlener en patiënt.</a:t>
                      </a:r>
                      <a:endParaRPr lang="nl-NL" sz="3200" b="0" i="0" u="none" strike="noStrike" dirty="0">
                        <a:solidFill>
                          <a:srgbClr val="000000"/>
                        </a:solidFill>
                        <a:effectLst/>
                        <a:latin typeface="Calibri" panose="020F0502020204030204" pitchFamily="34" charset="0"/>
                      </a:endParaRPr>
                    </a:p>
                  </a:txBody>
                  <a:tcPr marL="144000" marR="144000" marT="252000" marB="0"/>
                </a:tc>
                <a:tc>
                  <a:txBody>
                    <a:bodyPr/>
                    <a:lstStyle/>
                    <a:p>
                      <a:pPr algn="l" fontAlgn="t"/>
                      <a:r>
                        <a:rPr lang="nl-NL" sz="3200" u="none" strike="noStrike" dirty="0">
                          <a:effectLst/>
                        </a:rPr>
                        <a:t>Houdingsaspecten hulpverlener; luisteren, rust uitstralen, gerichte vragen stellen. </a:t>
                      </a:r>
                      <a:br>
                        <a:rPr lang="nl-NL" sz="3200" u="none" strike="noStrike" dirty="0">
                          <a:effectLst/>
                        </a:rPr>
                      </a:br>
                      <a:r>
                        <a:rPr lang="nl-NL" sz="3200" u="none" strike="noStrike" dirty="0">
                          <a:effectLst/>
                        </a:rPr>
                        <a:t>Kennis over trauma en de traumagerichte behandeling bij hulpverlener en patiënt. </a:t>
                      </a:r>
                      <a:br>
                        <a:rPr lang="nl-NL" sz="3200" u="none" strike="noStrike" dirty="0">
                          <a:effectLst/>
                        </a:rPr>
                      </a:br>
                      <a:r>
                        <a:rPr lang="nl-NL" sz="3200" u="none" strike="noStrike" dirty="0">
                          <a:effectLst/>
                        </a:rPr>
                        <a:t>Positieve ervaringen van naasten over een traumagerelateerde behandeling.                  </a:t>
                      </a:r>
                      <a:endParaRPr lang="nl-NL" sz="3200" b="0" i="0" u="none" strike="noStrike" dirty="0">
                        <a:solidFill>
                          <a:srgbClr val="000000"/>
                        </a:solidFill>
                        <a:effectLst/>
                        <a:latin typeface="Calibri" panose="020F0502020204030204" pitchFamily="34" charset="0"/>
                      </a:endParaRPr>
                    </a:p>
                  </a:txBody>
                  <a:tcPr marL="144000" marR="144000" marT="252000" marB="0"/>
                </a:tc>
                <a:tc>
                  <a:txBody>
                    <a:bodyPr/>
                    <a:lstStyle/>
                    <a:p>
                      <a:pPr algn="l" fontAlgn="t"/>
                      <a:r>
                        <a:rPr lang="nl-NL" sz="3200" u="none" strike="noStrike" dirty="0">
                          <a:effectLst/>
                        </a:rPr>
                        <a:t>Participant mag zelf voorwaarden scheppen voor de timing en opstart van een traumabehandeling. </a:t>
                      </a:r>
                      <a:endParaRPr lang="nl-NL" sz="3200" b="0" i="0" u="none" strike="noStrike" dirty="0">
                        <a:solidFill>
                          <a:srgbClr val="000000"/>
                        </a:solidFill>
                        <a:effectLst/>
                        <a:latin typeface="Calibri" panose="020F0502020204030204" pitchFamily="34" charset="0"/>
                      </a:endParaRPr>
                    </a:p>
                  </a:txBody>
                  <a:tcPr marL="144000" marR="144000" marT="252000" marB="0"/>
                </a:tc>
                <a:extLst>
                  <a:ext uri="{0D108BD9-81ED-4DB2-BD59-A6C34878D82A}">
                    <a16:rowId xmlns:a16="http://schemas.microsoft.com/office/drawing/2014/main" val="3093329315"/>
                  </a:ext>
                </a:extLst>
              </a:tr>
              <a:tr h="4430042">
                <a:tc>
                  <a:txBody>
                    <a:bodyPr/>
                    <a:lstStyle/>
                    <a:p>
                      <a:pPr algn="l" fontAlgn="b"/>
                      <a:r>
                        <a:rPr lang="nl-NL" sz="3200" u="none" strike="noStrike" dirty="0">
                          <a:effectLst/>
                        </a:rPr>
                        <a:t> </a:t>
                      </a:r>
                      <a:endParaRPr lang="nl-NL" sz="32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3200" u="none" strike="noStrike" dirty="0">
                          <a:effectLst/>
                        </a:rPr>
                        <a:t>Klachten worden toegeschreven aan de bipolaire stoornis door hulpverlener en patiënt.</a:t>
                      </a:r>
                      <a:endParaRPr lang="nl-NL" sz="3200" b="0" i="0" u="none" strike="noStrike" dirty="0">
                        <a:solidFill>
                          <a:srgbClr val="000000"/>
                        </a:solidFill>
                        <a:effectLst/>
                        <a:latin typeface="Calibri" panose="020F0502020204030204" pitchFamily="34" charset="0"/>
                      </a:endParaRPr>
                    </a:p>
                  </a:txBody>
                  <a:tcPr marL="144000" marR="144000" marT="252000" marB="0"/>
                </a:tc>
                <a:tc>
                  <a:txBody>
                    <a:bodyPr/>
                    <a:lstStyle/>
                    <a:p>
                      <a:pPr algn="l" fontAlgn="t"/>
                      <a:r>
                        <a:rPr lang="nl-NL" sz="3200" u="none" strike="noStrike" dirty="0">
                          <a:effectLst/>
                        </a:rPr>
                        <a:t>Gevoelens van paniek bij hulpverlener. Problematiek wordt als te complex bestempeld door hulpverlener.</a:t>
                      </a:r>
                      <a:endParaRPr lang="nl-NL" sz="3200" b="0" i="0" u="none" strike="noStrike" dirty="0">
                        <a:solidFill>
                          <a:srgbClr val="000000"/>
                        </a:solidFill>
                        <a:effectLst/>
                        <a:latin typeface="Calibri" panose="020F0502020204030204" pitchFamily="34" charset="0"/>
                      </a:endParaRPr>
                    </a:p>
                  </a:txBody>
                  <a:tcPr marL="144000" marR="144000" marT="252000" marB="0"/>
                </a:tc>
                <a:tc>
                  <a:txBody>
                    <a:bodyPr/>
                    <a:lstStyle/>
                    <a:p>
                      <a:pPr algn="l" fontAlgn="t"/>
                      <a:r>
                        <a:rPr lang="nl-NL" sz="3200" u="none" strike="noStrike" dirty="0">
                          <a:effectLst/>
                        </a:rPr>
                        <a:t>Participanten worden niet meegenomen in het beslisproces van het wel of niet opstarten van een traumagerichte behandeling door hulpverleners. </a:t>
                      </a:r>
                      <a:endParaRPr lang="nl-NL" sz="3200" b="0" i="0" u="none" strike="noStrike" dirty="0">
                        <a:solidFill>
                          <a:srgbClr val="000000"/>
                        </a:solidFill>
                        <a:effectLst/>
                        <a:latin typeface="Calibri" panose="020F0502020204030204" pitchFamily="34" charset="0"/>
                      </a:endParaRPr>
                    </a:p>
                  </a:txBody>
                  <a:tcPr marL="144000" marR="144000" marT="252000" marB="0"/>
                </a:tc>
                <a:extLst>
                  <a:ext uri="{0D108BD9-81ED-4DB2-BD59-A6C34878D82A}">
                    <a16:rowId xmlns:a16="http://schemas.microsoft.com/office/drawing/2014/main" val="3296856484"/>
                  </a:ext>
                </a:extLst>
              </a:tr>
            </a:tbl>
          </a:graphicData>
        </a:graphic>
      </p:graphicFrame>
      <p:pic>
        <p:nvPicPr>
          <p:cNvPr id="32" name="Graphic 16" descr="Duim omhoog met effen opvulling">
            <a:extLst>
              <a:ext uri="{FF2B5EF4-FFF2-40B4-BE49-F238E27FC236}">
                <a16:creationId xmlns:a16="http://schemas.microsoft.com/office/drawing/2014/main" id="{F4DD094F-D664-C2E2-9DC5-1CF5ABDFEC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43005" y="19691162"/>
            <a:ext cx="1078716" cy="1078716"/>
          </a:xfrm>
          <a:prstGeom prst="rect">
            <a:avLst/>
          </a:prstGeom>
        </p:spPr>
      </p:pic>
      <p:pic>
        <p:nvPicPr>
          <p:cNvPr id="33" name="Graphic 16" descr="Duim omhoog met effen opvulling">
            <a:extLst>
              <a:ext uri="{FF2B5EF4-FFF2-40B4-BE49-F238E27FC236}">
                <a16:creationId xmlns:a16="http://schemas.microsoft.com/office/drawing/2014/main" id="{B0ECA1EC-6D45-430C-9746-E160A4BD89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14616624" y="26065360"/>
            <a:ext cx="1078715" cy="1078715"/>
          </a:xfrm>
          <a:prstGeom prst="rect">
            <a:avLst/>
          </a:prstGeom>
        </p:spPr>
      </p:pic>
      <p:graphicFrame>
        <p:nvGraphicFramePr>
          <p:cNvPr id="34" name="Tabel 33">
            <a:extLst>
              <a:ext uri="{FF2B5EF4-FFF2-40B4-BE49-F238E27FC236}">
                <a16:creationId xmlns:a16="http://schemas.microsoft.com/office/drawing/2014/main" id="{E3B7727E-DC33-6528-5CF2-232800891670}"/>
              </a:ext>
            </a:extLst>
          </p:cNvPr>
          <p:cNvGraphicFramePr>
            <a:graphicFrameLocks noGrp="1"/>
          </p:cNvGraphicFramePr>
          <p:nvPr>
            <p:extLst>
              <p:ext uri="{D42A27DB-BD31-4B8C-83A1-F6EECF244321}">
                <p14:modId xmlns:p14="http://schemas.microsoft.com/office/powerpoint/2010/main" val="2661260317"/>
              </p:ext>
            </p:extLst>
          </p:nvPr>
        </p:nvGraphicFramePr>
        <p:xfrm>
          <a:off x="29378803" y="8734794"/>
          <a:ext cx="12586782" cy="3838714"/>
        </p:xfrm>
        <a:graphic>
          <a:graphicData uri="http://schemas.openxmlformats.org/drawingml/2006/table">
            <a:tbl>
              <a:tblPr>
                <a:tableStyleId>{3B4B98B0-60AC-42C2-AFA5-B58CD77FA1E5}</a:tableStyleId>
              </a:tblPr>
              <a:tblGrid>
                <a:gridCol w="2179136">
                  <a:extLst>
                    <a:ext uri="{9D8B030D-6E8A-4147-A177-3AD203B41FA5}">
                      <a16:colId xmlns:a16="http://schemas.microsoft.com/office/drawing/2014/main" val="3295679135"/>
                    </a:ext>
                  </a:extLst>
                </a:gridCol>
                <a:gridCol w="2179136">
                  <a:extLst>
                    <a:ext uri="{9D8B030D-6E8A-4147-A177-3AD203B41FA5}">
                      <a16:colId xmlns:a16="http://schemas.microsoft.com/office/drawing/2014/main" val="359605112"/>
                    </a:ext>
                  </a:extLst>
                </a:gridCol>
                <a:gridCol w="5958577">
                  <a:extLst>
                    <a:ext uri="{9D8B030D-6E8A-4147-A177-3AD203B41FA5}">
                      <a16:colId xmlns:a16="http://schemas.microsoft.com/office/drawing/2014/main" val="4214128522"/>
                    </a:ext>
                  </a:extLst>
                </a:gridCol>
                <a:gridCol w="2269933">
                  <a:extLst>
                    <a:ext uri="{9D8B030D-6E8A-4147-A177-3AD203B41FA5}">
                      <a16:colId xmlns:a16="http://schemas.microsoft.com/office/drawing/2014/main" val="155592359"/>
                    </a:ext>
                  </a:extLst>
                </a:gridCol>
              </a:tblGrid>
              <a:tr h="1008112">
                <a:tc gridSpan="3">
                  <a:txBody>
                    <a:bodyPr/>
                    <a:lstStyle/>
                    <a:p>
                      <a:pPr algn="l" fontAlgn="b"/>
                      <a:r>
                        <a:rPr lang="nl-NL" sz="3000" b="1" u="none" strike="noStrike" dirty="0">
                          <a:effectLst/>
                          <a:latin typeface="Verdana" panose="020B0604030504040204" pitchFamily="34" charset="0"/>
                          <a:ea typeface="Verdana" panose="020B0604030504040204" pitchFamily="34" charset="0"/>
                        </a:rPr>
                        <a:t>Demografische gegevens n=9</a:t>
                      </a:r>
                      <a:endParaRPr lang="nl-NL" sz="30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a:noFill/>
                    </a:lnL>
                    <a:lnR>
                      <a:noFill/>
                    </a:lnR>
                    <a:lnT w="12700" cmpd="sng">
                      <a:noFill/>
                    </a:lnT>
                    <a:lnB w="285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c hMerge="1">
                  <a:txBody>
                    <a:bodyPr/>
                    <a:lstStyle/>
                    <a:p>
                      <a:endParaRPr lang="nl-NL"/>
                    </a:p>
                  </a:txBody>
                  <a:tcPr/>
                </a:tc>
                <a:tc hMerge="1">
                  <a:txBody>
                    <a:bodyPr/>
                    <a:lstStyle/>
                    <a:p>
                      <a:endParaRPr lang="nl-NL"/>
                    </a:p>
                  </a:txBody>
                  <a:tcPr/>
                </a:tc>
                <a:tc>
                  <a:txBody>
                    <a:bodyPr/>
                    <a:lstStyle/>
                    <a:p>
                      <a:pPr algn="ctr" fontAlgn="b"/>
                      <a:endParaRPr lang="nl-NL" sz="30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a:noFill/>
                    </a:lnL>
                    <a:lnR>
                      <a:noFill/>
                    </a:lnR>
                    <a:lnT w="12700" cmpd="sng">
                      <a:noFill/>
                    </a:lnT>
                    <a:lnB w="285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1926805"/>
                  </a:ext>
                </a:extLst>
              </a:tr>
              <a:tr h="936104">
                <a:tc>
                  <a:txBody>
                    <a:bodyPr/>
                    <a:lstStyle/>
                    <a:p>
                      <a:pPr algn="ctr" fontAlgn="b"/>
                      <a:r>
                        <a:rPr lang="nl-NL" sz="3000" b="1" u="none" strike="noStrike" dirty="0">
                          <a:effectLst/>
                          <a:latin typeface="Verdana" panose="020B0604030504040204" pitchFamily="34" charset="0"/>
                          <a:ea typeface="Verdana" panose="020B0604030504040204" pitchFamily="34" charset="0"/>
                        </a:rPr>
                        <a:t> </a:t>
                      </a:r>
                      <a:endParaRPr lang="nl-NL" sz="30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a:noFill/>
                    </a:lnL>
                    <a:lnR>
                      <a:noFill/>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b"/>
                      <a:r>
                        <a:rPr lang="nl-NL" sz="3000" b="1" u="none" strike="noStrike" dirty="0">
                          <a:effectLst/>
                          <a:latin typeface="Verdana" panose="020B0604030504040204" pitchFamily="34" charset="0"/>
                          <a:ea typeface="Verdana" panose="020B0604030504040204" pitchFamily="34" charset="0"/>
                        </a:rPr>
                        <a:t>Geslacht</a:t>
                      </a:r>
                      <a:endParaRPr lang="nl-NL" sz="30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a:noFill/>
                    </a:lnL>
                    <a:lnR>
                      <a:noFill/>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b"/>
                      <a:r>
                        <a:rPr lang="nl-NL" sz="3000" b="1" u="none" strike="noStrike" dirty="0">
                          <a:effectLst/>
                          <a:latin typeface="Verdana" panose="020B0604030504040204" pitchFamily="34" charset="0"/>
                          <a:ea typeface="Verdana" panose="020B0604030504040204" pitchFamily="34" charset="0"/>
                        </a:rPr>
                        <a:t>Traumabehandeling gehad</a:t>
                      </a:r>
                      <a:endParaRPr lang="nl-NL" sz="30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a:noFill/>
                    </a:lnL>
                    <a:lnR>
                      <a:noFill/>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b"/>
                      <a:r>
                        <a:rPr lang="nl-NL" sz="3000" b="1" u="none" strike="noStrike" dirty="0">
                          <a:effectLst/>
                          <a:latin typeface="Verdana" panose="020B0604030504040204" pitchFamily="34" charset="0"/>
                          <a:ea typeface="Verdana" panose="020B0604030504040204" pitchFamily="34" charset="0"/>
                        </a:rPr>
                        <a:t>Leeftijd</a:t>
                      </a:r>
                      <a:endParaRPr lang="nl-NL" sz="30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a:noFill/>
                    </a:lnL>
                    <a:lnR>
                      <a:noFill/>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1694576"/>
                  </a:ext>
                </a:extLst>
              </a:tr>
              <a:tr h="947249">
                <a:tc>
                  <a:txBody>
                    <a:bodyPr/>
                    <a:lstStyle/>
                    <a:p>
                      <a:pPr algn="l" fontAlgn="b"/>
                      <a:r>
                        <a:rPr lang="nl-NL" sz="3000" u="none" strike="noStrike" dirty="0">
                          <a:effectLst/>
                          <a:latin typeface="Verdana" panose="020B0604030504040204" pitchFamily="34" charset="0"/>
                          <a:ea typeface="Verdana" panose="020B0604030504040204" pitchFamily="34" charset="0"/>
                        </a:rPr>
                        <a:t>Man</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w="28575" cap="flat" cmpd="sng" algn="ctr">
                      <a:solidFill>
                        <a:schemeClr val="tx1"/>
                      </a:solidFill>
                      <a:prstDash val="lgDash"/>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nl-NL" sz="3000" u="none" strike="noStrike" dirty="0">
                          <a:effectLst/>
                          <a:latin typeface="Verdana" panose="020B0604030504040204" pitchFamily="34" charset="0"/>
                          <a:ea typeface="Verdana" panose="020B0604030504040204" pitchFamily="34" charset="0"/>
                        </a:rPr>
                        <a:t>22%</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w="28575" cap="flat" cmpd="sng" algn="ctr">
                      <a:solidFill>
                        <a:schemeClr val="tx1"/>
                      </a:solidFill>
                      <a:prstDash val="lgDash"/>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nl-NL" sz="3000" u="none" strike="noStrike" dirty="0">
                          <a:effectLst/>
                          <a:latin typeface="Verdana" panose="020B0604030504040204" pitchFamily="34" charset="0"/>
                          <a:ea typeface="Verdana" panose="020B0604030504040204" pitchFamily="34" charset="0"/>
                        </a:rPr>
                        <a:t>0%</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w="28575" cap="flat" cmpd="sng" algn="ctr">
                      <a:solidFill>
                        <a:schemeClr val="tx1"/>
                      </a:solidFill>
                      <a:prstDash val="lgDash"/>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nl-NL" sz="3000" u="none" strike="noStrike" dirty="0">
                          <a:effectLst/>
                          <a:latin typeface="Verdana" panose="020B0604030504040204" pitchFamily="34" charset="0"/>
                          <a:ea typeface="Verdana" panose="020B0604030504040204" pitchFamily="34" charset="0"/>
                        </a:rPr>
                        <a:t>50-60 jaar</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w="28575" cap="flat" cmpd="sng" algn="ctr">
                      <a:solidFill>
                        <a:schemeClr val="tx1"/>
                      </a:solidFill>
                      <a:prstDash val="lgDash"/>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534295197"/>
                  </a:ext>
                </a:extLst>
              </a:tr>
              <a:tr h="947249">
                <a:tc>
                  <a:txBody>
                    <a:bodyPr/>
                    <a:lstStyle/>
                    <a:p>
                      <a:pPr algn="l" fontAlgn="b"/>
                      <a:r>
                        <a:rPr lang="nl-NL" sz="3000" u="none" strike="noStrike" dirty="0">
                          <a:effectLst/>
                          <a:latin typeface="Verdana" panose="020B0604030504040204" pitchFamily="34" charset="0"/>
                          <a:ea typeface="Verdana" panose="020B0604030504040204" pitchFamily="34" charset="0"/>
                        </a:rPr>
                        <a:t>Vrouw</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nl-NL" sz="3000" u="none" strike="noStrike" dirty="0">
                          <a:effectLst/>
                          <a:latin typeface="Verdana" panose="020B0604030504040204" pitchFamily="34" charset="0"/>
                          <a:ea typeface="Verdana" panose="020B0604030504040204" pitchFamily="34" charset="0"/>
                        </a:rPr>
                        <a:t>78%</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nl-NL" sz="3000" u="none" strike="noStrike" dirty="0">
                          <a:effectLst/>
                          <a:latin typeface="Verdana" panose="020B0604030504040204" pitchFamily="34" charset="0"/>
                          <a:ea typeface="Verdana" panose="020B0604030504040204" pitchFamily="34" charset="0"/>
                        </a:rPr>
                        <a:t>85%</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nl-NL" sz="3000" u="none" strike="noStrike" dirty="0">
                          <a:effectLst/>
                          <a:latin typeface="Verdana" panose="020B0604030504040204" pitchFamily="34" charset="0"/>
                          <a:ea typeface="Verdana" panose="020B0604030504040204" pitchFamily="34" charset="0"/>
                        </a:rPr>
                        <a:t>30-60 jaar</a:t>
                      </a:r>
                      <a:endParaRPr lang="nl-NL" sz="30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8896459"/>
                  </a:ext>
                </a:extLst>
              </a:tr>
            </a:tbl>
          </a:graphicData>
        </a:graphic>
      </p:graphicFrame>
    </p:spTree>
  </p:cSld>
  <p:clrMapOvr>
    <a:masterClrMapping/>
  </p:clrMapOvr>
</p:sld>
</file>

<file path=ppt/theme/theme1.xml><?xml version="1.0" encoding="utf-8"?>
<a:theme xmlns:a="http://schemas.openxmlformats.org/drawingml/2006/main" name="Standaardontwerp">
  <a:themeElements>
    <a:clrScheme name="Dimence">
      <a:dk1>
        <a:srgbClr val="000000"/>
      </a:dk1>
      <a:lt1>
        <a:srgbClr val="FFFFFF"/>
      </a:lt1>
      <a:dk2>
        <a:srgbClr val="FFFFFF"/>
      </a:dk2>
      <a:lt2>
        <a:srgbClr val="81197F"/>
      </a:lt2>
      <a:accent1>
        <a:srgbClr val="81197F"/>
      </a:accent1>
      <a:accent2>
        <a:srgbClr val="60BFE8"/>
      </a:accent2>
      <a:accent3>
        <a:srgbClr val="006FB7"/>
      </a:accent3>
      <a:accent4>
        <a:srgbClr val="FFE065"/>
      </a:accent4>
      <a:accent5>
        <a:srgbClr val="EF929E"/>
      </a:accent5>
      <a:accent6>
        <a:srgbClr val="83B819"/>
      </a:accent6>
      <a:hlink>
        <a:srgbClr val="006FB7"/>
      </a:hlink>
      <a:folHlink>
        <a:srgbClr val="006FB7"/>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nl-NL"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nl-NL" sz="82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B58C1E4B922840A9B011FFC400F3D7" ma:contentTypeVersion="21" ma:contentTypeDescription="Create a new document." ma:contentTypeScope="" ma:versionID="9ce1525a813face4a4c3af85c8c0574d">
  <xsd:schema xmlns:xsd="http://www.w3.org/2001/XMLSchema" xmlns:xs="http://www.w3.org/2001/XMLSchema" xmlns:p="http://schemas.microsoft.com/office/2006/metadata/properties" xmlns:ns2="c95b6791-1fba-4c22-8022-90ef9a4f19cc" xmlns:ns3="1aeafbc1-cc95-4608-b8e3-367bcb1896d7" xmlns:ns4="1dcbadbd-16ab-448a-8a85-cf96ff589fe6" targetNamespace="http://schemas.microsoft.com/office/2006/metadata/properties" ma:root="true" ma:fieldsID="a7a0197adf6018c3c380f38a3bda63b2" ns2:_="" ns3:_="" ns4:_="">
    <xsd:import namespace="c95b6791-1fba-4c22-8022-90ef9a4f19cc"/>
    <xsd:import namespace="1aeafbc1-cc95-4608-b8e3-367bcb1896d7"/>
    <xsd:import namespace="1dcbadbd-16ab-448a-8a85-cf96ff589f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b6791-1fba-4c22-8022-90ef9a4f1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bd545c0-a482-4799-8209-0dd778a5d1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eafbc1-cc95-4608-b8e3-367bcb1896d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cbadbd-16ab-448a-8a85-cf96ff589fe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d14287f-5fe1-45d1-a2da-9569bda6c723}" ma:internalName="TaxCatchAll" ma:showField="CatchAllData" ma:web="1aeafbc1-cc95-4608-b8e3-367bcb1896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3358A-F079-4E24-BBC9-DFAC78B11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b6791-1fba-4c22-8022-90ef9a4f19cc"/>
    <ds:schemaRef ds:uri="1aeafbc1-cc95-4608-b8e3-367bcb1896d7"/>
    <ds:schemaRef ds:uri="1dcbadbd-16ab-448a-8a85-cf96ff589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F0F6D5-5868-41B7-8BE7-776DB178F3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2932</TotalTime>
  <Words>567</Words>
  <Application>Microsoft Office PowerPoint</Application>
  <PresentationFormat>Aangepast</PresentationFormat>
  <Paragraphs>67</Paragraphs>
  <Slides>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Symbol</vt:lpstr>
      <vt:lpstr>Verdana</vt:lpstr>
      <vt:lpstr>Standaardontwerp</vt:lpstr>
      <vt:lpstr>Trauma bij bipolaire stoornissen,  een heet hangijzer in de behandeling?  Een kwalitatief onderzoek middels een thematische analyse over de ervaringen van mensen met een bipolaire stoornis en een meegemaakt trauma naar de belemmerende en bevorderende factoren bij het initiëren van een traumagerichte behandeling.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d.marissink</dc:creator>
  <cp:lastModifiedBy>Linda van der Voort</cp:lastModifiedBy>
  <cp:revision>54</cp:revision>
  <dcterms:created xsi:type="dcterms:W3CDTF">2010-06-29T11:24:27Z</dcterms:created>
  <dcterms:modified xsi:type="dcterms:W3CDTF">2024-02-04T09:23:32Z</dcterms:modified>
</cp:coreProperties>
</file>